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78" r:id="rId4"/>
    <p:sldMasterId id="2147483943" r:id="rId5"/>
  </p:sldMasterIdLst>
  <p:notesMasterIdLst>
    <p:notesMasterId r:id="rId18"/>
  </p:notesMasterIdLst>
  <p:handoutMasterIdLst>
    <p:handoutMasterId r:id="rId19"/>
  </p:handoutMasterIdLst>
  <p:sldIdLst>
    <p:sldId id="276" r:id="rId6"/>
    <p:sldId id="292" r:id="rId7"/>
    <p:sldId id="286" r:id="rId8"/>
    <p:sldId id="291" r:id="rId9"/>
    <p:sldId id="290" r:id="rId10"/>
    <p:sldId id="281" r:id="rId11"/>
    <p:sldId id="289" r:id="rId12"/>
    <p:sldId id="287" r:id="rId13"/>
    <p:sldId id="284" r:id="rId14"/>
    <p:sldId id="293" r:id="rId15"/>
    <p:sldId id="294" r:id="rId16"/>
    <p:sldId id="295" r:id="rId17"/>
  </p:sldIdLst>
  <p:sldSz cx="9144000" cy="5143500" type="screen16x9"/>
  <p:notesSz cx="6858000" cy="9296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789">
          <p15:clr>
            <a:srgbClr val="A4A3A4"/>
          </p15:clr>
        </p15:guide>
        <p15:guide id="2" orient="horz" pos="2608">
          <p15:clr>
            <a:srgbClr val="A4A3A4"/>
          </p15:clr>
        </p15:guide>
        <p15:guide id="3" orient="horz" pos="3024">
          <p15:clr>
            <a:srgbClr val="A4A3A4"/>
          </p15:clr>
        </p15:guide>
        <p15:guide id="4" orient="horz" pos="1637">
          <p15:clr>
            <a:srgbClr val="A4A3A4"/>
          </p15:clr>
        </p15:guide>
        <p15:guide id="5" orient="horz" pos="215">
          <p15:clr>
            <a:srgbClr val="A4A3A4"/>
          </p15:clr>
        </p15:guide>
        <p15:guide id="6" orient="horz" pos="1103">
          <p15:clr>
            <a:srgbClr val="A4A3A4"/>
          </p15:clr>
        </p15:guide>
        <p15:guide id="7" orient="horz" pos="401">
          <p15:clr>
            <a:srgbClr val="A4A3A4"/>
          </p15:clr>
        </p15:guide>
        <p15:guide id="8" orient="horz" pos="2954">
          <p15:clr>
            <a:srgbClr val="A4A3A4"/>
          </p15:clr>
        </p15:guide>
        <p15:guide id="9" orient="horz" pos="173">
          <p15:clr>
            <a:srgbClr val="A4A3A4"/>
          </p15:clr>
        </p15:guide>
        <p15:guide id="10" pos="175">
          <p15:clr>
            <a:srgbClr val="A4A3A4"/>
          </p15:clr>
        </p15:guide>
        <p15:guide id="11" pos="5590">
          <p15:clr>
            <a:srgbClr val="A4A3A4"/>
          </p15:clr>
        </p15:guide>
        <p15:guide id="12" pos="2880">
          <p15:clr>
            <a:srgbClr val="A4A3A4"/>
          </p15:clr>
        </p15:guide>
        <p15:guide id="13" pos="776">
          <p15:clr>
            <a:srgbClr val="A4A3A4"/>
          </p15:clr>
        </p15:guide>
        <p15:guide id="14" pos="1411">
          <p15:clr>
            <a:srgbClr val="A4A3A4"/>
          </p15:clr>
        </p15:guide>
        <p15:guide id="15" pos="5287">
          <p15:clr>
            <a:srgbClr val="A4A3A4"/>
          </p15:clr>
        </p15:guide>
        <p15:guide id="16" pos="346">
          <p15:clr>
            <a:srgbClr val="A4A3A4"/>
          </p15:clr>
        </p15:guide>
        <p15:guide id="17" pos="409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592" userDrawn="1">
          <p15:clr>
            <a:srgbClr val="A4A3A4"/>
          </p15:clr>
        </p15:guide>
        <p15:guide id="2" orient="horz" pos="5542" userDrawn="1">
          <p15:clr>
            <a:srgbClr val="A4A3A4"/>
          </p15:clr>
        </p15:guide>
        <p15:guide id="3" orient="horz" pos="5777" userDrawn="1">
          <p15:clr>
            <a:srgbClr val="A4A3A4"/>
          </p15:clr>
        </p15:guide>
        <p15:guide id="4" pos="286" userDrawn="1">
          <p15:clr>
            <a:srgbClr val="A4A3A4"/>
          </p15:clr>
        </p15:guide>
        <p15:guide id="5" pos="4033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8A3AC"/>
    <a:srgbClr val="052049"/>
    <a:srgbClr val="90BD31"/>
    <a:srgbClr val="178CCB"/>
    <a:srgbClr val="000000"/>
    <a:srgbClr val="EC1848"/>
    <a:srgbClr val="F48024"/>
    <a:srgbClr val="E8E7DE"/>
    <a:srgbClr val="F5F0D3"/>
    <a:srgbClr val="F7E9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452" autoAdjust="0"/>
    <p:restoredTop sz="95859" autoAdjust="0"/>
  </p:normalViewPr>
  <p:slideViewPr>
    <p:cSldViewPr snapToGrid="0" showGuides="1">
      <p:cViewPr varScale="1">
        <p:scale>
          <a:sx n="120" d="100"/>
          <a:sy n="120" d="100"/>
        </p:scale>
        <p:origin x="192" y="592"/>
      </p:cViewPr>
      <p:guideLst>
        <p:guide orient="horz" pos="789"/>
        <p:guide orient="horz" pos="2608"/>
        <p:guide orient="horz" pos="3024"/>
        <p:guide orient="horz" pos="1637"/>
        <p:guide orient="horz" pos="215"/>
        <p:guide orient="horz" pos="1103"/>
        <p:guide orient="horz" pos="401"/>
        <p:guide orient="horz" pos="2954"/>
        <p:guide orient="horz" pos="173"/>
        <p:guide pos="175"/>
        <p:guide pos="5590"/>
        <p:guide pos="2880"/>
        <p:guide pos="776"/>
        <p:guide pos="1411"/>
        <p:guide pos="5287"/>
        <p:guide pos="346"/>
        <p:guide pos="409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71" d="100"/>
        <a:sy n="71" d="100"/>
      </p:scale>
      <p:origin x="0" y="0"/>
    </p:cViewPr>
  </p:sorterViewPr>
  <p:notesViewPr>
    <p:cSldViewPr snapToGrid="0">
      <p:cViewPr>
        <p:scale>
          <a:sx n="108" d="100"/>
          <a:sy n="108" d="100"/>
        </p:scale>
        <p:origin x="3448" y="-384"/>
      </p:cViewPr>
      <p:guideLst>
        <p:guide orient="horz" pos="2592"/>
        <p:guide orient="horz" pos="5542"/>
        <p:guide orient="horz" pos="5777"/>
        <p:guide pos="286"/>
        <p:guide pos="4033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viewProps" Target="view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4" name="Straight Connector 43"/>
          <p:cNvCxnSpPr/>
          <p:nvPr/>
        </p:nvCxnSpPr>
        <p:spPr>
          <a:xfrm>
            <a:off x="455585" y="8795705"/>
            <a:ext cx="5943600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Slide Number Placeholder 6"/>
          <p:cNvSpPr>
            <a:spLocks noGrp="1"/>
          </p:cNvSpPr>
          <p:nvPr>
            <p:ph type="sldNum" sz="quarter" idx="3"/>
          </p:nvPr>
        </p:nvSpPr>
        <p:spPr>
          <a:xfrm>
            <a:off x="403350" y="8880855"/>
            <a:ext cx="281232" cy="105317"/>
          </a:xfrm>
          <a:prstGeom prst="rect">
            <a:avLst/>
          </a:prstGeom>
        </p:spPr>
        <p:txBody>
          <a:bodyPr vert="horz" wrap="square" lIns="0" tIns="0" rIns="0" bIns="0" rtlCol="0" anchor="b" anchorCtr="0"/>
          <a:lstStyle>
            <a:lvl1pPr marL="0" algn="l" defTabSz="914400" rtl="0" eaLnBrk="1" latinLnBrk="0" hangingPunct="1">
              <a:defRPr lang="en-US" sz="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/>
            <a:fld id="{111E5896-917A-4035-A860-408E1EC3CD51}" type="slidenum">
              <a:rPr lang="en-US">
                <a:solidFill>
                  <a:srgbClr val="052049"/>
                </a:solidFill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en-US" dirty="0">
              <a:solidFill>
                <a:srgbClr val="052049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20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02407" y="8866372"/>
            <a:ext cx="599982" cy="2911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636536" y="8821324"/>
            <a:ext cx="2971800" cy="131586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200"/>
            </a:lvl1pPr>
          </a:lstStyle>
          <a:p>
            <a:r>
              <a:rPr lang="en-US" sz="800" dirty="0">
                <a:solidFill>
                  <a:srgbClr val="052049"/>
                </a:solidFill>
                <a:latin typeface="+mj-lt"/>
              </a:rPr>
              <a:t>| [footer text here]</a:t>
            </a:r>
          </a:p>
        </p:txBody>
      </p:sp>
    </p:spTree>
    <p:extLst>
      <p:ext uri="{BB962C8B-B14F-4D97-AF65-F5344CB8AC3E}">
        <p14:creationId xmlns:p14="http://schemas.microsoft.com/office/powerpoint/2010/main" val="1828329429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12750" y="400050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441268" y="4080297"/>
            <a:ext cx="5961120" cy="448056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cxnSp>
        <p:nvCxnSpPr>
          <p:cNvPr id="29" name="Straight Connector 28"/>
          <p:cNvCxnSpPr/>
          <p:nvPr/>
        </p:nvCxnSpPr>
        <p:spPr>
          <a:xfrm>
            <a:off x="455585" y="8795705"/>
            <a:ext cx="5943600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Picture 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2407" y="8866372"/>
            <a:ext cx="599982" cy="2911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3350" y="8880855"/>
            <a:ext cx="281232" cy="105317"/>
          </a:xfrm>
          <a:prstGeom prst="rect">
            <a:avLst/>
          </a:prstGeom>
        </p:spPr>
        <p:txBody>
          <a:bodyPr vert="horz" wrap="square" lIns="0" tIns="0" rIns="0" bIns="0" rtlCol="0" anchor="b" anchorCtr="0"/>
          <a:lstStyle>
            <a:lvl1pPr marL="0" algn="l" defTabSz="914400" rtl="0" eaLnBrk="1" latinLnBrk="0" hangingPunct="1">
              <a:defRPr lang="en-US" sz="8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r"/>
            <a:fld id="{111E5896-917A-4035-A860-408E1EC3CD51}" type="slidenum">
              <a:rPr lang="en-US">
                <a:solidFill>
                  <a:srgbClr val="052049"/>
                </a:solidFill>
                <a:latin typeface="Arial" pitchFamily="34" charset="0"/>
                <a:cs typeface="Arial" pitchFamily="34" charset="0"/>
              </a:rPr>
              <a:pPr algn="r"/>
              <a:t>‹#›</a:t>
            </a:fld>
            <a:endParaRPr lang="en-US" dirty="0">
              <a:solidFill>
                <a:srgbClr val="052049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Footer Placeholder 3"/>
          <p:cNvSpPr>
            <a:spLocks noGrp="1"/>
          </p:cNvSpPr>
          <p:nvPr>
            <p:ph type="ftr" sz="quarter" idx="4"/>
          </p:nvPr>
        </p:nvSpPr>
        <p:spPr>
          <a:xfrm>
            <a:off x="636536" y="8821324"/>
            <a:ext cx="2971800" cy="131586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200"/>
            </a:lvl1pPr>
          </a:lstStyle>
          <a:p>
            <a:r>
              <a:rPr lang="en-US" sz="800" dirty="0">
                <a:solidFill>
                  <a:srgbClr val="052049"/>
                </a:solidFill>
                <a:latin typeface="+mj-lt"/>
              </a:rPr>
              <a:t>| [footer text here]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idx="1"/>
          </p:nvPr>
        </p:nvSpPr>
        <p:spPr>
          <a:xfrm>
            <a:off x="3884613" y="3"/>
            <a:ext cx="2971800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798EC2-7587-174C-8F9B-BEC1CFBF2B9A}" type="datetimeFigureOut">
              <a:rPr lang="en-US" smtClean="0"/>
              <a:t>12/9/19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0748310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114300" indent="-114300" algn="l" defTabSz="914400" rtl="0" eaLnBrk="1" latinLnBrk="0" hangingPunct="1">
      <a:spcBef>
        <a:spcPts val="800"/>
      </a:spcBef>
      <a:buClr>
        <a:srgbClr val="178CCB"/>
      </a:buClr>
      <a:buFont typeface="Arial" pitchFamily="34" charset="0"/>
      <a:buChar char="•"/>
      <a:defRPr sz="1200" kern="1200">
        <a:solidFill>
          <a:srgbClr val="052049"/>
        </a:solidFill>
        <a:latin typeface="+mj-lt"/>
        <a:ea typeface="+mn-ea"/>
        <a:cs typeface="Arial" pitchFamily="34" charset="0"/>
      </a:defRPr>
    </a:lvl1pPr>
    <a:lvl2pPr marL="285750" indent="-112713" algn="l" defTabSz="914400" rtl="0" eaLnBrk="1" latinLnBrk="0" hangingPunct="1">
      <a:spcBef>
        <a:spcPts val="200"/>
      </a:spcBef>
      <a:buClr>
        <a:srgbClr val="178CCB"/>
      </a:buClr>
      <a:buFont typeface="Arial" pitchFamily="34" charset="0"/>
      <a:buChar char="•"/>
      <a:defRPr sz="1100" kern="1200">
        <a:solidFill>
          <a:srgbClr val="052049"/>
        </a:solidFill>
        <a:latin typeface="+mj-lt"/>
        <a:ea typeface="+mn-ea"/>
        <a:cs typeface="Arial" pitchFamily="34" charset="0"/>
      </a:defRPr>
    </a:lvl2pPr>
    <a:lvl3pPr marL="403225" indent="-117475" algn="l" defTabSz="914400" rtl="0" eaLnBrk="1" latinLnBrk="0" hangingPunct="1">
      <a:spcBef>
        <a:spcPts val="200"/>
      </a:spcBef>
      <a:buClr>
        <a:srgbClr val="178CCB"/>
      </a:buClr>
      <a:buFont typeface="Arial" pitchFamily="34" charset="0"/>
      <a:buChar char="•"/>
      <a:defRPr sz="1050" kern="1200">
        <a:solidFill>
          <a:srgbClr val="052049"/>
        </a:solidFill>
        <a:latin typeface="+mj-lt"/>
        <a:ea typeface="+mn-ea"/>
        <a:cs typeface="Arial" pitchFamily="34" charset="0"/>
      </a:defRPr>
    </a:lvl3pPr>
    <a:lvl4pPr marL="569913" indent="-112713" algn="l" defTabSz="914400" rtl="0" eaLnBrk="1" latinLnBrk="0" hangingPunct="1">
      <a:spcBef>
        <a:spcPts val="200"/>
      </a:spcBef>
      <a:buClr>
        <a:srgbClr val="178CCB"/>
      </a:buClr>
      <a:buFont typeface="Arial" pitchFamily="34" charset="0"/>
      <a:buChar char="•"/>
      <a:defRPr sz="1050" kern="1200">
        <a:solidFill>
          <a:srgbClr val="052049"/>
        </a:solidFill>
        <a:latin typeface="+mj-lt"/>
        <a:ea typeface="+mn-ea"/>
        <a:cs typeface="Arial" pitchFamily="34" charset="0"/>
      </a:defRPr>
    </a:lvl4pPr>
    <a:lvl5pPr marL="457200" indent="114300" algn="l" defTabSz="914400" rtl="0" eaLnBrk="1" latinLnBrk="0" hangingPunct="1">
      <a:buFont typeface="Arial" pitchFamily="34" charset="0"/>
      <a:buChar char="•"/>
      <a:defRPr sz="1050" kern="1200">
        <a:solidFill>
          <a:schemeClr val="tx1"/>
        </a:solidFill>
        <a:latin typeface="+mn-lt"/>
        <a:ea typeface="+mn-ea"/>
        <a:cs typeface="Arial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/>
            <a:fld id="{111E5896-917A-4035-A860-408E1EC3CD51}" type="slidenum">
              <a:rPr lang="en-US" smtClean="0">
                <a:solidFill>
                  <a:srgbClr val="052049"/>
                </a:solidFill>
                <a:latin typeface="Arial" pitchFamily="34" charset="0"/>
                <a:cs typeface="Arial" pitchFamily="34" charset="0"/>
              </a:rPr>
              <a:pPr algn="r"/>
              <a:t>2</a:t>
            </a:fld>
            <a:endParaRPr lang="en-US" dirty="0">
              <a:solidFill>
                <a:srgbClr val="052049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800">
                <a:solidFill>
                  <a:srgbClr val="052049"/>
                </a:solidFill>
                <a:latin typeface="+mj-lt"/>
              </a:rPr>
              <a:t>| [footer text here]</a:t>
            </a:r>
            <a:endParaRPr lang="en-US" sz="800" dirty="0">
              <a:solidFill>
                <a:srgbClr val="052049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818291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/>
            <a:fld id="{111E5896-917A-4035-A860-408E1EC3CD51}" type="slidenum">
              <a:rPr lang="en-US" smtClean="0">
                <a:solidFill>
                  <a:srgbClr val="052049"/>
                </a:solidFill>
                <a:latin typeface="Arial" pitchFamily="34" charset="0"/>
                <a:cs typeface="Arial" pitchFamily="34" charset="0"/>
              </a:rPr>
              <a:pPr algn="r"/>
              <a:t>11</a:t>
            </a:fld>
            <a:endParaRPr lang="en-US" dirty="0">
              <a:solidFill>
                <a:srgbClr val="052049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800">
                <a:solidFill>
                  <a:srgbClr val="052049"/>
                </a:solidFill>
                <a:latin typeface="+mj-lt"/>
              </a:rPr>
              <a:t>| [footer text here]</a:t>
            </a:r>
            <a:endParaRPr lang="en-US" sz="800" dirty="0">
              <a:solidFill>
                <a:srgbClr val="052049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110399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/>
            <a:fld id="{111E5896-917A-4035-A860-408E1EC3CD51}" type="slidenum">
              <a:rPr lang="en-US" smtClean="0">
                <a:solidFill>
                  <a:srgbClr val="052049"/>
                </a:solidFill>
                <a:latin typeface="Arial" pitchFamily="34" charset="0"/>
                <a:cs typeface="Arial" pitchFamily="34" charset="0"/>
              </a:rPr>
              <a:pPr algn="r"/>
              <a:t>12</a:t>
            </a:fld>
            <a:endParaRPr lang="en-US" dirty="0">
              <a:solidFill>
                <a:srgbClr val="052049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800">
                <a:solidFill>
                  <a:srgbClr val="052049"/>
                </a:solidFill>
                <a:latin typeface="+mj-lt"/>
              </a:rPr>
              <a:t>| [footer text here]</a:t>
            </a:r>
            <a:endParaRPr lang="en-US" sz="800" dirty="0">
              <a:solidFill>
                <a:srgbClr val="052049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962435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/>
            <a:fld id="{111E5896-917A-4035-A860-408E1EC3CD51}" type="slidenum">
              <a:rPr lang="en-US" smtClean="0">
                <a:solidFill>
                  <a:srgbClr val="052049"/>
                </a:solidFill>
                <a:latin typeface="Arial" pitchFamily="34" charset="0"/>
                <a:cs typeface="Arial" pitchFamily="34" charset="0"/>
              </a:rPr>
              <a:pPr algn="r"/>
              <a:t>3</a:t>
            </a:fld>
            <a:endParaRPr lang="en-US" dirty="0">
              <a:solidFill>
                <a:srgbClr val="052049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800">
                <a:solidFill>
                  <a:srgbClr val="052049"/>
                </a:solidFill>
                <a:latin typeface="+mj-lt"/>
              </a:rPr>
              <a:t>| [footer text here]</a:t>
            </a:r>
            <a:endParaRPr lang="en-US" sz="800" dirty="0">
              <a:solidFill>
                <a:srgbClr val="052049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68423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/>
            <a:fld id="{111E5896-917A-4035-A860-408E1EC3CD51}" type="slidenum">
              <a:rPr lang="en-US" smtClean="0">
                <a:solidFill>
                  <a:srgbClr val="052049"/>
                </a:solidFill>
                <a:latin typeface="Arial" pitchFamily="34" charset="0"/>
                <a:cs typeface="Arial" pitchFamily="34" charset="0"/>
              </a:rPr>
              <a:pPr algn="r"/>
              <a:t>4</a:t>
            </a:fld>
            <a:endParaRPr lang="en-US" dirty="0">
              <a:solidFill>
                <a:srgbClr val="052049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800">
                <a:solidFill>
                  <a:srgbClr val="052049"/>
                </a:solidFill>
                <a:latin typeface="+mj-lt"/>
              </a:rPr>
              <a:t>| [footer text here]</a:t>
            </a:r>
            <a:endParaRPr lang="en-US" sz="800" dirty="0">
              <a:solidFill>
                <a:srgbClr val="052049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143860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/>
            <a:fld id="{111E5896-917A-4035-A860-408E1EC3CD51}" type="slidenum">
              <a:rPr lang="en-US" smtClean="0">
                <a:solidFill>
                  <a:srgbClr val="052049"/>
                </a:solidFill>
                <a:latin typeface="Arial" pitchFamily="34" charset="0"/>
                <a:cs typeface="Arial" pitchFamily="34" charset="0"/>
              </a:rPr>
              <a:pPr algn="r"/>
              <a:t>5</a:t>
            </a:fld>
            <a:endParaRPr lang="en-US" dirty="0">
              <a:solidFill>
                <a:srgbClr val="052049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800">
                <a:solidFill>
                  <a:srgbClr val="052049"/>
                </a:solidFill>
                <a:latin typeface="+mj-lt"/>
              </a:rPr>
              <a:t>| [footer text here]</a:t>
            </a:r>
            <a:endParaRPr lang="en-US" sz="800" dirty="0">
              <a:solidFill>
                <a:srgbClr val="052049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8218722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/>
            <a:fld id="{111E5896-917A-4035-A860-408E1EC3CD51}" type="slidenum">
              <a:rPr lang="en-US" smtClean="0">
                <a:solidFill>
                  <a:srgbClr val="052049"/>
                </a:solidFill>
                <a:latin typeface="Arial" pitchFamily="34" charset="0"/>
                <a:cs typeface="Arial" pitchFamily="34" charset="0"/>
              </a:rPr>
              <a:pPr algn="r"/>
              <a:t>6</a:t>
            </a:fld>
            <a:endParaRPr lang="en-US" dirty="0">
              <a:solidFill>
                <a:srgbClr val="052049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800">
                <a:solidFill>
                  <a:srgbClr val="052049"/>
                </a:solidFill>
                <a:latin typeface="+mj-lt"/>
              </a:rPr>
              <a:t>| [footer text here]</a:t>
            </a:r>
            <a:endParaRPr lang="en-US" sz="800" dirty="0">
              <a:solidFill>
                <a:srgbClr val="052049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5859441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/>
            <a:fld id="{111E5896-917A-4035-A860-408E1EC3CD51}" type="slidenum">
              <a:rPr lang="en-US" smtClean="0">
                <a:solidFill>
                  <a:srgbClr val="052049"/>
                </a:solidFill>
                <a:latin typeface="Arial" pitchFamily="34" charset="0"/>
                <a:cs typeface="Arial" pitchFamily="34" charset="0"/>
              </a:rPr>
              <a:pPr algn="r"/>
              <a:t>7</a:t>
            </a:fld>
            <a:endParaRPr lang="en-US" dirty="0">
              <a:solidFill>
                <a:srgbClr val="052049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800">
                <a:solidFill>
                  <a:srgbClr val="052049"/>
                </a:solidFill>
                <a:latin typeface="+mj-lt"/>
              </a:rPr>
              <a:t>| [footer text here]</a:t>
            </a:r>
            <a:endParaRPr lang="en-US" sz="800" dirty="0">
              <a:solidFill>
                <a:srgbClr val="052049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528729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/>
            <a:fld id="{111E5896-917A-4035-A860-408E1EC3CD51}" type="slidenum">
              <a:rPr lang="en-US" smtClean="0">
                <a:solidFill>
                  <a:srgbClr val="052049"/>
                </a:solidFill>
                <a:latin typeface="Arial" pitchFamily="34" charset="0"/>
                <a:cs typeface="Arial" pitchFamily="34" charset="0"/>
              </a:rPr>
              <a:pPr algn="r"/>
              <a:t>8</a:t>
            </a:fld>
            <a:endParaRPr lang="en-US" dirty="0">
              <a:solidFill>
                <a:srgbClr val="052049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800">
                <a:solidFill>
                  <a:srgbClr val="052049"/>
                </a:solidFill>
                <a:latin typeface="+mj-lt"/>
              </a:rPr>
              <a:t>| [footer text here]</a:t>
            </a:r>
            <a:endParaRPr lang="en-US" sz="800" dirty="0">
              <a:solidFill>
                <a:srgbClr val="052049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993863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/>
            <a:fld id="{111E5896-917A-4035-A860-408E1EC3CD51}" type="slidenum">
              <a:rPr lang="en-US" smtClean="0">
                <a:solidFill>
                  <a:srgbClr val="052049"/>
                </a:solidFill>
                <a:latin typeface="Arial" pitchFamily="34" charset="0"/>
                <a:cs typeface="Arial" pitchFamily="34" charset="0"/>
              </a:rPr>
              <a:pPr algn="r"/>
              <a:t>9</a:t>
            </a:fld>
            <a:endParaRPr lang="en-US" dirty="0">
              <a:solidFill>
                <a:srgbClr val="052049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800">
                <a:solidFill>
                  <a:srgbClr val="052049"/>
                </a:solidFill>
                <a:latin typeface="+mj-lt"/>
              </a:rPr>
              <a:t>| [footer text here]</a:t>
            </a:r>
            <a:endParaRPr lang="en-US" sz="800" dirty="0">
              <a:solidFill>
                <a:srgbClr val="052049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722438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algn="r"/>
            <a:fld id="{111E5896-917A-4035-A860-408E1EC3CD51}" type="slidenum">
              <a:rPr lang="en-US" smtClean="0">
                <a:solidFill>
                  <a:srgbClr val="052049"/>
                </a:solidFill>
                <a:latin typeface="Arial" pitchFamily="34" charset="0"/>
                <a:cs typeface="Arial" pitchFamily="34" charset="0"/>
              </a:rPr>
              <a:pPr algn="r"/>
              <a:t>10</a:t>
            </a:fld>
            <a:endParaRPr lang="en-US" dirty="0">
              <a:solidFill>
                <a:srgbClr val="052049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z="800">
                <a:solidFill>
                  <a:srgbClr val="052049"/>
                </a:solidFill>
                <a:latin typeface="+mj-lt"/>
              </a:rPr>
              <a:t>| [footer text here]</a:t>
            </a:r>
            <a:endParaRPr lang="en-US" sz="800" dirty="0">
              <a:solidFill>
                <a:srgbClr val="052049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816071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2.jpe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4.jpe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0.emf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4.jpe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–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220" y="470493"/>
            <a:ext cx="1307578" cy="850219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159026" y="4323522"/>
            <a:ext cx="8984974" cy="819978"/>
          </a:xfrm>
          <a:prstGeom prst="rect">
            <a:avLst/>
          </a:prstGeom>
          <a:solidFill>
            <a:schemeClr val="bg1"/>
          </a:solidFill>
          <a:ln w="19050" algn="ctr">
            <a:noFill/>
            <a:miter lim="800000"/>
            <a:headEnd/>
            <a:tailEnd/>
          </a:ln>
        </p:spPr>
        <p:txBody>
          <a:bodyPr wrap="none" rtlCol="0" anchor="ctr"/>
          <a:lstStyle/>
          <a:p>
            <a:pPr algn="ctr">
              <a:lnSpc>
                <a:spcPct val="90000"/>
              </a:lnSpc>
            </a:pPr>
            <a:endParaRPr lang="en-US" sz="1600" b="1" dirty="0" err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22" name="Title 15"/>
          <p:cNvSpPr>
            <a:spLocks noGrp="1"/>
          </p:cNvSpPr>
          <p:nvPr>
            <p:ph type="title" hasCustomPrompt="1"/>
          </p:nvPr>
        </p:nvSpPr>
        <p:spPr>
          <a:xfrm>
            <a:off x="299199" y="1878496"/>
            <a:ext cx="6141359" cy="1311963"/>
          </a:xfrm>
        </p:spPr>
        <p:txBody>
          <a:bodyPr anchor="b">
            <a:noAutofit/>
          </a:bodyPr>
          <a:lstStyle>
            <a:lvl1pPr>
              <a:defRPr sz="36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23" name="Date Placeholder 4"/>
          <p:cNvSpPr>
            <a:spLocks noGrp="1"/>
          </p:cNvSpPr>
          <p:nvPr>
            <p:ph type="dt" sz="half" idx="2"/>
          </p:nvPr>
        </p:nvSpPr>
        <p:spPr>
          <a:xfrm>
            <a:off x="319200" y="4616418"/>
            <a:ext cx="1925338" cy="178955"/>
          </a:xfrm>
          <a:prstGeom prst="rect">
            <a:avLst/>
          </a:prstGeom>
        </p:spPr>
        <p:txBody>
          <a:bodyPr vert="horz" wrap="square" lIns="91440" tIns="0" rIns="91440" bIns="0" rtlCol="0" anchor="b" anchorCtr="0">
            <a:noAutofit/>
          </a:bodyPr>
          <a:lstStyle>
            <a:lvl1pPr algn="l">
              <a:defRPr sz="1200" i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7CA65D26-67D5-4CD2-90EC-E629659F24B3}" type="datetime1">
              <a:rPr lang="en-US" smtClean="0"/>
              <a:pPr/>
              <a:t>12/9/19</a:t>
            </a:fld>
            <a:endParaRPr lang="en-US" dirty="0"/>
          </a:p>
        </p:txBody>
      </p:sp>
      <p:sp>
        <p:nvSpPr>
          <p:cNvPr id="24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17593" y="4102256"/>
            <a:ext cx="4191461" cy="426719"/>
          </a:xfrm>
          <a:prstGeom prst="rect">
            <a:avLst/>
          </a:prstGeom>
        </p:spPr>
        <p:txBody>
          <a:bodyPr vert="horz" wrap="square" lIns="91440" tIns="0" rIns="91440" bIns="0" rtlCol="0"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600" i="0" baseline="0" dirty="0" smtClean="0">
                <a:solidFill>
                  <a:schemeClr val="tx1"/>
                </a:solidFill>
                <a:cs typeface="Arial" pitchFamily="34" charset="0"/>
              </a:defRPr>
            </a:lvl1pPr>
            <a:lvl2pPr>
              <a:defRPr lang="en-US" sz="1800" dirty="0" smtClean="0">
                <a:latin typeface="+mn-lt"/>
              </a:defRPr>
            </a:lvl2pPr>
            <a:lvl3pPr>
              <a:defRPr lang="en-US" sz="1800" dirty="0" smtClean="0">
                <a:latin typeface="+mn-lt"/>
              </a:defRPr>
            </a:lvl3pPr>
            <a:lvl4pPr>
              <a:defRPr lang="en-US" sz="1800" dirty="0" smtClean="0">
                <a:latin typeface="+mn-lt"/>
              </a:defRPr>
            </a:lvl4pPr>
            <a:lvl5pPr>
              <a:defRPr lang="en-US" sz="1800" dirty="0">
                <a:latin typeface="+mn-lt"/>
              </a:defRPr>
            </a:lvl5pPr>
          </a:lstStyle>
          <a:p>
            <a:pPr marL="0" lvl="0"/>
            <a:r>
              <a:rPr lang="en-US" dirty="0"/>
              <a:t>Presenter’s Name</a:t>
            </a:r>
          </a:p>
        </p:txBody>
      </p:sp>
      <p:sp>
        <p:nvSpPr>
          <p:cNvPr id="25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302816" y="3185160"/>
            <a:ext cx="6147682" cy="50822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1600" i="0">
                <a:solidFill>
                  <a:schemeClr val="tx1"/>
                </a:solidFill>
                <a:latin typeface="+mj-lt"/>
              </a:defRPr>
            </a:lvl1pPr>
            <a:lvl2pPr marL="230187" indent="0">
              <a:lnSpc>
                <a:spcPct val="100000"/>
              </a:lnSpc>
              <a:buNone/>
              <a:defRPr i="1">
                <a:latin typeface="+mn-lt"/>
              </a:defRPr>
            </a:lvl2pPr>
            <a:lvl3pPr marL="515937" indent="0">
              <a:lnSpc>
                <a:spcPct val="100000"/>
              </a:lnSpc>
              <a:buNone/>
              <a:defRPr i="1">
                <a:latin typeface="+mn-lt"/>
              </a:defRPr>
            </a:lvl3pPr>
            <a:lvl4pPr marL="800100" indent="0">
              <a:lnSpc>
                <a:spcPct val="100000"/>
              </a:lnSpc>
              <a:buNone/>
              <a:defRPr i="1">
                <a:latin typeface="+mn-lt"/>
              </a:defRPr>
            </a:lvl4pPr>
            <a:lvl5pPr marL="1085850" indent="0">
              <a:lnSpc>
                <a:spcPct val="100000"/>
              </a:lnSpc>
              <a:buNone/>
              <a:defRPr i="1">
                <a:latin typeface="+mn-lt"/>
              </a:defRPr>
            </a:lvl5pPr>
          </a:lstStyle>
          <a:p>
            <a:pPr lvl="0"/>
            <a:r>
              <a:rPr lang="en-US" dirty="0"/>
              <a:t>Optional Subhead here</a:t>
            </a:r>
          </a:p>
        </p:txBody>
      </p:sp>
    </p:spTree>
    <p:extLst>
      <p:ext uri="{BB962C8B-B14F-4D97-AF65-F5344CB8AC3E}">
        <p14:creationId xmlns:p14="http://schemas.microsoft.com/office/powerpoint/2010/main" val="176307353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– T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CC8D0D-EAEC-449D-9161-023DFF90F2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Box 6"/>
          <p:cNvSpPr txBox="1"/>
          <p:nvPr userDrawn="1"/>
        </p:nvSpPr>
        <p:spPr bwMode="auto">
          <a:xfrm>
            <a:off x="457201" y="198783"/>
            <a:ext cx="1192695" cy="2123658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13800" b="1" i="0" dirty="0">
                <a:solidFill>
                  <a:schemeClr val="accent2"/>
                </a:solidFill>
                <a:latin typeface="+mn-lt"/>
              </a:rPr>
              <a:t>“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37599" y="1431235"/>
            <a:ext cx="8229323" cy="2107096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800" i="0" baseline="0">
                <a:latin typeface="+mj-lt"/>
              </a:defRPr>
            </a:lvl1pPr>
            <a:lvl2pPr marL="230187" indent="0">
              <a:buNone/>
              <a:defRPr>
                <a:latin typeface="+mn-lt"/>
              </a:defRPr>
            </a:lvl2pPr>
            <a:lvl3pPr marL="515937" indent="0">
              <a:buNone/>
              <a:defRPr>
                <a:latin typeface="+mn-lt"/>
              </a:defRPr>
            </a:lvl3pPr>
            <a:lvl4pPr marL="800100" indent="0">
              <a:buNone/>
              <a:defRPr>
                <a:latin typeface="+mn-lt"/>
              </a:defRPr>
            </a:lvl4pPr>
            <a:lvl5pPr marL="1085850" indent="0">
              <a:buNone/>
              <a:defRPr>
                <a:latin typeface="+mn-lt"/>
              </a:defRPr>
            </a:lvl5pPr>
          </a:lstStyle>
          <a:p>
            <a:pPr lvl="0"/>
            <a:r>
              <a:rPr lang="en-US" dirty="0"/>
              <a:t>This page is an option should you wish to utilize a quote as a stand-alone slide within your presentation. The rest is </a:t>
            </a: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.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447674" y="3696828"/>
            <a:ext cx="6513958" cy="43042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Author’s Name</a:t>
            </a:r>
          </a:p>
        </p:txBody>
      </p:sp>
      <p:sp>
        <p:nvSpPr>
          <p:cNvPr id="15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447674" y="3980952"/>
            <a:ext cx="6513958" cy="44093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800" b="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Position Title</a:t>
            </a:r>
          </a:p>
        </p:txBody>
      </p:sp>
    </p:spTree>
    <p:extLst>
      <p:ext uri="{BB962C8B-B14F-4D97-AF65-F5344CB8AC3E}">
        <p14:creationId xmlns:p14="http://schemas.microsoft.com/office/powerpoint/2010/main" val="2073384317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–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CC8D0D-EAEC-449D-9161-023DFF90F2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Box 6"/>
          <p:cNvSpPr txBox="1"/>
          <p:nvPr userDrawn="1"/>
        </p:nvSpPr>
        <p:spPr bwMode="auto">
          <a:xfrm>
            <a:off x="457201" y="198783"/>
            <a:ext cx="1192695" cy="2123658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13800" b="1" i="0" dirty="0">
                <a:solidFill>
                  <a:schemeClr val="accent1"/>
                </a:solidFill>
                <a:latin typeface="+mn-lt"/>
              </a:rPr>
              <a:t>“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37599" y="1431235"/>
            <a:ext cx="8229323" cy="2107096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800" i="0" baseline="0">
                <a:latin typeface="+mj-lt"/>
              </a:defRPr>
            </a:lvl1pPr>
            <a:lvl2pPr marL="230187" indent="0">
              <a:buNone/>
              <a:defRPr>
                <a:latin typeface="+mn-lt"/>
              </a:defRPr>
            </a:lvl2pPr>
            <a:lvl3pPr marL="515937" indent="0">
              <a:buNone/>
              <a:defRPr>
                <a:latin typeface="+mn-lt"/>
              </a:defRPr>
            </a:lvl3pPr>
            <a:lvl4pPr marL="800100" indent="0">
              <a:buNone/>
              <a:defRPr>
                <a:latin typeface="+mn-lt"/>
              </a:defRPr>
            </a:lvl4pPr>
            <a:lvl5pPr marL="1085850" indent="0">
              <a:buNone/>
              <a:defRPr>
                <a:latin typeface="+mn-lt"/>
              </a:defRPr>
            </a:lvl5pPr>
          </a:lstStyle>
          <a:p>
            <a:pPr lvl="0"/>
            <a:r>
              <a:rPr lang="en-US" dirty="0"/>
              <a:t>This page is an option should you wish to utilize a quote as a stand-alone slide within your presentation. The rest is </a:t>
            </a: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.</a:t>
            </a:r>
          </a:p>
        </p:txBody>
      </p:sp>
      <p:sp>
        <p:nvSpPr>
          <p:cNvPr id="12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447674" y="3696828"/>
            <a:ext cx="6513958" cy="43042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Author’s Name</a:t>
            </a:r>
          </a:p>
        </p:txBody>
      </p:sp>
      <p:sp>
        <p:nvSpPr>
          <p:cNvPr id="13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447674" y="3980952"/>
            <a:ext cx="6513958" cy="44093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800" b="0"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Position Title</a:t>
            </a:r>
          </a:p>
        </p:txBody>
      </p:sp>
    </p:spTree>
    <p:extLst>
      <p:ext uri="{BB962C8B-B14F-4D97-AF65-F5344CB8AC3E}">
        <p14:creationId xmlns:p14="http://schemas.microsoft.com/office/powerpoint/2010/main" val="62082544"/>
      </p:ext>
    </p:extLst>
  </p:cSld>
  <p:clrMapOvr>
    <a:masterClrMapping/>
  </p:clrMapOvr>
  <p:transition>
    <p:fade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– Nav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BCC8D0D-EAEC-449D-9161-023DFF90F2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itle 15"/>
          <p:cNvSpPr>
            <a:spLocks noGrp="1"/>
          </p:cNvSpPr>
          <p:nvPr>
            <p:ph type="title" hasCustomPrompt="1"/>
          </p:nvPr>
        </p:nvSpPr>
        <p:spPr>
          <a:xfrm>
            <a:off x="453585" y="1754765"/>
            <a:ext cx="6593258" cy="1430138"/>
          </a:xfrm>
        </p:spPr>
        <p:txBody>
          <a:bodyPr anchor="ctr">
            <a:noAutofit/>
          </a:bodyPr>
          <a:lstStyle>
            <a:lvl1pPr>
              <a:defRPr sz="3600" baseline="0">
                <a:latin typeface="+mj-lt"/>
              </a:defRPr>
            </a:lvl1pPr>
          </a:lstStyle>
          <a:p>
            <a:r>
              <a:rPr lang="en-US" dirty="0"/>
              <a:t>Section Header Here</a:t>
            </a:r>
          </a:p>
        </p:txBody>
      </p:sp>
      <p:sp>
        <p:nvSpPr>
          <p:cNvPr id="2" name="Rectangle 1"/>
          <p:cNvSpPr/>
          <p:nvPr userDrawn="1"/>
        </p:nvSpPr>
        <p:spPr bwMode="auto">
          <a:xfrm>
            <a:off x="0" y="1769165"/>
            <a:ext cx="248479" cy="1411357"/>
          </a:xfrm>
          <a:prstGeom prst="rect">
            <a:avLst/>
          </a:prstGeom>
          <a:solidFill>
            <a:schemeClr val="tx1"/>
          </a:solidFill>
          <a:ln w="19050" algn="ctr">
            <a:noFill/>
            <a:miter lim="800000"/>
            <a:headEnd/>
            <a:tailEnd/>
          </a:ln>
        </p:spPr>
        <p:txBody>
          <a:bodyPr wrap="none" rtlCol="0" anchor="ctr"/>
          <a:lstStyle/>
          <a:p>
            <a:pPr algn="ctr">
              <a:lnSpc>
                <a:spcPct val="90000"/>
              </a:lnSpc>
            </a:pPr>
            <a:endParaRPr lang="en-US" sz="1600" b="1" dirty="0" err="1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116822056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– T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BCC8D0D-EAEC-449D-9161-023DFF90F2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itle 15"/>
          <p:cNvSpPr>
            <a:spLocks noGrp="1"/>
          </p:cNvSpPr>
          <p:nvPr>
            <p:ph type="title" hasCustomPrompt="1"/>
          </p:nvPr>
        </p:nvSpPr>
        <p:spPr>
          <a:xfrm>
            <a:off x="453585" y="1754765"/>
            <a:ext cx="6593258" cy="1430138"/>
          </a:xfrm>
        </p:spPr>
        <p:txBody>
          <a:bodyPr anchor="ctr">
            <a:noAutofit/>
          </a:bodyPr>
          <a:lstStyle>
            <a:lvl1pPr>
              <a:defRPr sz="3600" baseline="0">
                <a:solidFill>
                  <a:schemeClr val="accent2"/>
                </a:solidFill>
                <a:latin typeface="+mj-lt"/>
              </a:defRPr>
            </a:lvl1pPr>
          </a:lstStyle>
          <a:p>
            <a:r>
              <a:rPr lang="en-US" dirty="0"/>
              <a:t>Section Header Here</a:t>
            </a:r>
          </a:p>
        </p:txBody>
      </p:sp>
      <p:sp>
        <p:nvSpPr>
          <p:cNvPr id="2" name="Rectangle 1"/>
          <p:cNvSpPr/>
          <p:nvPr userDrawn="1"/>
        </p:nvSpPr>
        <p:spPr bwMode="auto">
          <a:xfrm>
            <a:off x="0" y="1769165"/>
            <a:ext cx="248479" cy="1411357"/>
          </a:xfrm>
          <a:prstGeom prst="rect">
            <a:avLst/>
          </a:prstGeom>
          <a:solidFill>
            <a:schemeClr val="accent2"/>
          </a:solidFill>
          <a:ln w="19050" algn="ctr">
            <a:noFill/>
            <a:miter lim="800000"/>
            <a:headEnd/>
            <a:tailEnd/>
          </a:ln>
        </p:spPr>
        <p:txBody>
          <a:bodyPr wrap="none" rtlCol="0" anchor="ctr"/>
          <a:lstStyle/>
          <a:p>
            <a:pPr algn="ctr">
              <a:lnSpc>
                <a:spcPct val="90000"/>
              </a:lnSpc>
            </a:pPr>
            <a:endParaRPr lang="en-US" sz="1600" b="1" dirty="0" err="1">
              <a:solidFill>
                <a:schemeClr val="accent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38342550"/>
      </p:ext>
    </p:extLst>
  </p:cSld>
  <p:clrMapOvr>
    <a:masterClrMapping/>
  </p:clrMapOvr>
  <p:transition>
    <p:fade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–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BCC8D0D-EAEC-449D-9161-023DFF90F2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itle 15"/>
          <p:cNvSpPr>
            <a:spLocks noGrp="1"/>
          </p:cNvSpPr>
          <p:nvPr>
            <p:ph type="title" hasCustomPrompt="1"/>
          </p:nvPr>
        </p:nvSpPr>
        <p:spPr>
          <a:xfrm>
            <a:off x="453585" y="1754765"/>
            <a:ext cx="6593258" cy="1430138"/>
          </a:xfrm>
        </p:spPr>
        <p:txBody>
          <a:bodyPr anchor="ctr">
            <a:noAutofit/>
          </a:bodyPr>
          <a:lstStyle>
            <a:lvl1pPr>
              <a:defRPr sz="3600" baseline="0">
                <a:solidFill>
                  <a:schemeClr val="accent1"/>
                </a:solidFill>
                <a:latin typeface="+mj-lt"/>
              </a:defRPr>
            </a:lvl1pPr>
          </a:lstStyle>
          <a:p>
            <a:r>
              <a:rPr lang="en-US" dirty="0"/>
              <a:t>Section Header Here</a:t>
            </a:r>
          </a:p>
        </p:txBody>
      </p:sp>
      <p:sp>
        <p:nvSpPr>
          <p:cNvPr id="2" name="Rectangle 1"/>
          <p:cNvSpPr/>
          <p:nvPr userDrawn="1"/>
        </p:nvSpPr>
        <p:spPr bwMode="auto">
          <a:xfrm>
            <a:off x="0" y="1769165"/>
            <a:ext cx="248479" cy="1411357"/>
          </a:xfrm>
          <a:prstGeom prst="rect">
            <a:avLst/>
          </a:prstGeom>
          <a:solidFill>
            <a:schemeClr val="accent1"/>
          </a:solidFill>
          <a:ln w="19050" algn="ctr">
            <a:noFill/>
            <a:miter lim="800000"/>
            <a:headEnd/>
            <a:tailEnd/>
          </a:ln>
        </p:spPr>
        <p:txBody>
          <a:bodyPr wrap="none" rtlCol="0" anchor="ctr"/>
          <a:lstStyle/>
          <a:p>
            <a:pPr algn="ctr">
              <a:lnSpc>
                <a:spcPct val="90000"/>
              </a:lnSpc>
            </a:pPr>
            <a:endParaRPr lang="en-US" sz="1600" b="1" dirty="0" err="1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85944647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with logo – 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1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invGray">
          <a:xfrm>
            <a:off x="3865184" y="2032663"/>
            <a:ext cx="1571041" cy="10257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66785" y="2037522"/>
            <a:ext cx="1574426" cy="1023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6553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with logo –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79213" y="1884800"/>
            <a:ext cx="1374274" cy="137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11672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– Blue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1903" y="241902"/>
            <a:ext cx="8902097" cy="4901598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502920" y="0"/>
            <a:ext cx="5666935" cy="4304714"/>
          </a:xfrm>
          <a:prstGeom prst="rect">
            <a:avLst/>
          </a:prstGeom>
          <a:solidFill>
            <a:schemeClr val="accent1"/>
          </a:solidFill>
          <a:ln w="19050" algn="ctr">
            <a:noFill/>
            <a:miter lim="800000"/>
            <a:headEnd/>
            <a:tailEnd/>
          </a:ln>
        </p:spPr>
        <p:txBody>
          <a:bodyPr wrap="none" rtlCol="0" anchor="ctr"/>
          <a:lstStyle/>
          <a:p>
            <a:pPr algn="ctr">
              <a:lnSpc>
                <a:spcPct val="90000"/>
              </a:lnSpc>
            </a:pPr>
            <a:endParaRPr lang="en-US" sz="1600" b="1" dirty="0" err="1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73" y="297068"/>
            <a:ext cx="1041010" cy="676890"/>
          </a:xfrm>
          <a:prstGeom prst="rect">
            <a:avLst/>
          </a:prstGeom>
        </p:spPr>
      </p:pic>
      <p:sp>
        <p:nvSpPr>
          <p:cNvPr id="20" name="Title 15"/>
          <p:cNvSpPr>
            <a:spLocks noGrp="1"/>
          </p:cNvSpPr>
          <p:nvPr>
            <p:ph type="title" hasCustomPrompt="1"/>
          </p:nvPr>
        </p:nvSpPr>
        <p:spPr>
          <a:xfrm>
            <a:off x="784273" y="1127896"/>
            <a:ext cx="4976447" cy="1311963"/>
          </a:xfrm>
        </p:spPr>
        <p:txBody>
          <a:bodyPr anchor="b">
            <a:noAutofit/>
          </a:bodyPr>
          <a:lstStyle>
            <a:lvl1pPr>
              <a:defRPr sz="36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787890" y="2526000"/>
            <a:ext cx="4972830" cy="50822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1600" i="0">
                <a:solidFill>
                  <a:schemeClr val="bg1"/>
                </a:solidFill>
                <a:latin typeface="+mj-lt"/>
              </a:defRPr>
            </a:lvl1pPr>
            <a:lvl2pPr marL="230187" indent="0">
              <a:lnSpc>
                <a:spcPct val="100000"/>
              </a:lnSpc>
              <a:buNone/>
              <a:defRPr i="1">
                <a:latin typeface="+mn-lt"/>
              </a:defRPr>
            </a:lvl2pPr>
            <a:lvl3pPr marL="515937" indent="0">
              <a:lnSpc>
                <a:spcPct val="100000"/>
              </a:lnSpc>
              <a:buNone/>
              <a:defRPr i="1">
                <a:latin typeface="+mn-lt"/>
              </a:defRPr>
            </a:lvl3pPr>
            <a:lvl4pPr marL="800100" indent="0">
              <a:lnSpc>
                <a:spcPct val="100000"/>
              </a:lnSpc>
              <a:buNone/>
              <a:defRPr i="1">
                <a:latin typeface="+mn-lt"/>
              </a:defRPr>
            </a:lvl4pPr>
            <a:lvl5pPr marL="1085850" indent="0">
              <a:lnSpc>
                <a:spcPct val="100000"/>
              </a:lnSpc>
              <a:buNone/>
              <a:defRPr i="1">
                <a:latin typeface="+mn-lt"/>
              </a:defRPr>
            </a:lvl5pPr>
          </a:lstStyle>
          <a:p>
            <a:pPr lvl="0"/>
            <a:r>
              <a:rPr lang="en-US" dirty="0"/>
              <a:t>Optional Subhead here</a:t>
            </a:r>
          </a:p>
        </p:txBody>
      </p:sp>
      <p:sp>
        <p:nvSpPr>
          <p:cNvPr id="10" name="Date Placeholder 4"/>
          <p:cNvSpPr>
            <a:spLocks noGrp="1"/>
          </p:cNvSpPr>
          <p:nvPr>
            <p:ph type="dt" sz="half" idx="2"/>
          </p:nvPr>
        </p:nvSpPr>
        <p:spPr>
          <a:xfrm>
            <a:off x="785881" y="3869450"/>
            <a:ext cx="1925338" cy="178955"/>
          </a:xfrm>
          <a:prstGeom prst="rect">
            <a:avLst/>
          </a:prstGeom>
        </p:spPr>
        <p:txBody>
          <a:bodyPr vert="horz" wrap="square" lIns="91440" tIns="0" rIns="91440" bIns="0" rtlCol="0" anchor="b" anchorCtr="0">
            <a:noAutofit/>
          </a:bodyPr>
          <a:lstStyle>
            <a:lvl1pPr algn="l">
              <a:defRPr sz="1200" i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7CA65D26-67D5-4CD2-90EC-E629659F24B3}" type="datetime1">
              <a:rPr lang="en-US" smtClean="0"/>
              <a:pPr/>
              <a:t>12/9/19</a:t>
            </a:fld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784274" y="3355288"/>
            <a:ext cx="4191461" cy="426719"/>
          </a:xfrm>
          <a:prstGeom prst="rect">
            <a:avLst/>
          </a:prstGeom>
        </p:spPr>
        <p:txBody>
          <a:bodyPr vert="horz" wrap="square" lIns="91440" tIns="0" rIns="91440" bIns="0" rtlCol="0"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600" i="0" baseline="0" dirty="0" smtClean="0">
                <a:solidFill>
                  <a:schemeClr val="bg1"/>
                </a:solidFill>
                <a:cs typeface="Arial" pitchFamily="34" charset="0"/>
              </a:defRPr>
            </a:lvl1pPr>
            <a:lvl2pPr>
              <a:defRPr lang="en-US" sz="1800" dirty="0" smtClean="0">
                <a:latin typeface="+mn-lt"/>
              </a:defRPr>
            </a:lvl2pPr>
            <a:lvl3pPr>
              <a:defRPr lang="en-US" sz="1800" dirty="0" smtClean="0">
                <a:latin typeface="+mn-lt"/>
              </a:defRPr>
            </a:lvl3pPr>
            <a:lvl4pPr>
              <a:defRPr lang="en-US" sz="1800" dirty="0" smtClean="0">
                <a:latin typeface="+mn-lt"/>
              </a:defRPr>
            </a:lvl4pPr>
            <a:lvl5pPr>
              <a:defRPr lang="en-US" sz="1800" dirty="0">
                <a:latin typeface="+mn-lt"/>
              </a:defRPr>
            </a:lvl5pPr>
          </a:lstStyle>
          <a:p>
            <a:pPr marL="0" lvl="0"/>
            <a:r>
              <a:rPr lang="en-US"/>
              <a:t>Presenter’s </a:t>
            </a:r>
            <a:r>
              <a:rPr lang="en-US" dirty="0"/>
              <a:t>Name</a:t>
            </a:r>
          </a:p>
        </p:txBody>
      </p:sp>
    </p:spTree>
    <p:extLst>
      <p:ext uri="{BB962C8B-B14F-4D97-AF65-F5344CB8AC3E}">
        <p14:creationId xmlns:p14="http://schemas.microsoft.com/office/powerpoint/2010/main" val="3752861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hf hdr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– Teal1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"/>
          <a:stretch/>
        </p:blipFill>
        <p:spPr>
          <a:xfrm>
            <a:off x="250520" y="244258"/>
            <a:ext cx="8893479" cy="4899242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502920" y="0"/>
            <a:ext cx="5666935" cy="4304714"/>
          </a:xfrm>
          <a:prstGeom prst="rect">
            <a:avLst/>
          </a:prstGeom>
          <a:solidFill>
            <a:schemeClr val="accent2"/>
          </a:solidFill>
          <a:ln w="19050" algn="ctr">
            <a:noFill/>
            <a:miter lim="800000"/>
            <a:headEnd/>
            <a:tailEnd/>
          </a:ln>
        </p:spPr>
        <p:txBody>
          <a:bodyPr wrap="none" rtlCol="0" anchor="ctr"/>
          <a:lstStyle/>
          <a:p>
            <a:pPr algn="ctr">
              <a:lnSpc>
                <a:spcPct val="90000"/>
              </a:lnSpc>
            </a:pPr>
            <a:endParaRPr lang="en-US" sz="1600" b="1" dirty="0" err="1">
              <a:solidFill>
                <a:schemeClr val="tx1"/>
              </a:solidFill>
              <a:latin typeface="+mj-lt"/>
            </a:endParaRPr>
          </a:p>
        </p:txBody>
      </p:sp>
      <p:sp>
        <p:nvSpPr>
          <p:cNvPr id="13" name="Date Placeholder 4"/>
          <p:cNvSpPr>
            <a:spLocks noGrp="1"/>
          </p:cNvSpPr>
          <p:nvPr>
            <p:ph type="dt" sz="half" idx="2"/>
          </p:nvPr>
        </p:nvSpPr>
        <p:spPr>
          <a:xfrm>
            <a:off x="785881" y="3869450"/>
            <a:ext cx="1925338" cy="178955"/>
          </a:xfrm>
          <a:prstGeom prst="rect">
            <a:avLst/>
          </a:prstGeom>
        </p:spPr>
        <p:txBody>
          <a:bodyPr vert="horz" wrap="square" lIns="91440" tIns="0" rIns="91440" bIns="0" rtlCol="0" anchor="b" anchorCtr="0">
            <a:noAutofit/>
          </a:bodyPr>
          <a:lstStyle>
            <a:lvl1pPr algn="l">
              <a:defRPr sz="1200" i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7CA65D26-67D5-4CD2-90EC-E629659F24B3}" type="datetime1">
              <a:rPr lang="en-US" smtClean="0"/>
              <a:pPr/>
              <a:t>12/9/19</a:t>
            </a:fld>
            <a:endParaRPr lang="en-US" dirty="0"/>
          </a:p>
        </p:txBody>
      </p:sp>
      <p:sp>
        <p:nvSpPr>
          <p:cNvPr id="20" name="Title 15"/>
          <p:cNvSpPr>
            <a:spLocks noGrp="1"/>
          </p:cNvSpPr>
          <p:nvPr>
            <p:ph type="title" hasCustomPrompt="1"/>
          </p:nvPr>
        </p:nvSpPr>
        <p:spPr>
          <a:xfrm>
            <a:off x="784273" y="1127896"/>
            <a:ext cx="4976447" cy="1311963"/>
          </a:xfrm>
        </p:spPr>
        <p:txBody>
          <a:bodyPr anchor="b">
            <a:noAutofit/>
          </a:bodyPr>
          <a:lstStyle>
            <a:lvl1pPr>
              <a:defRPr sz="36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787890" y="2526000"/>
            <a:ext cx="4972830" cy="50822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1600" i="0">
                <a:solidFill>
                  <a:schemeClr val="bg1"/>
                </a:solidFill>
                <a:latin typeface="+mj-lt"/>
              </a:defRPr>
            </a:lvl1pPr>
            <a:lvl2pPr marL="230187" indent="0">
              <a:lnSpc>
                <a:spcPct val="100000"/>
              </a:lnSpc>
              <a:buNone/>
              <a:defRPr i="1">
                <a:latin typeface="+mn-lt"/>
              </a:defRPr>
            </a:lvl2pPr>
            <a:lvl3pPr marL="515937" indent="0">
              <a:lnSpc>
                <a:spcPct val="100000"/>
              </a:lnSpc>
              <a:buNone/>
              <a:defRPr i="1">
                <a:latin typeface="+mn-lt"/>
              </a:defRPr>
            </a:lvl3pPr>
            <a:lvl4pPr marL="800100" indent="0">
              <a:lnSpc>
                <a:spcPct val="100000"/>
              </a:lnSpc>
              <a:buNone/>
              <a:defRPr i="1">
                <a:latin typeface="+mn-lt"/>
              </a:defRPr>
            </a:lvl4pPr>
            <a:lvl5pPr marL="1085850" indent="0">
              <a:lnSpc>
                <a:spcPct val="100000"/>
              </a:lnSpc>
              <a:buNone/>
              <a:defRPr i="1">
                <a:latin typeface="+mn-lt"/>
              </a:defRPr>
            </a:lvl5pPr>
          </a:lstStyle>
          <a:p>
            <a:pPr lvl="0"/>
            <a:r>
              <a:rPr lang="en-US" dirty="0"/>
              <a:t>Optional Subhead here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784274" y="3355288"/>
            <a:ext cx="4191461" cy="426719"/>
          </a:xfrm>
          <a:prstGeom prst="rect">
            <a:avLst/>
          </a:prstGeom>
        </p:spPr>
        <p:txBody>
          <a:bodyPr vert="horz" wrap="square" lIns="91440" tIns="0" rIns="91440" bIns="0" rtlCol="0"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600" i="0" baseline="0" dirty="0" smtClean="0">
                <a:solidFill>
                  <a:schemeClr val="bg1"/>
                </a:solidFill>
                <a:cs typeface="Arial" pitchFamily="34" charset="0"/>
              </a:defRPr>
            </a:lvl1pPr>
            <a:lvl2pPr>
              <a:defRPr lang="en-US" sz="1800" dirty="0" smtClean="0">
                <a:latin typeface="+mn-lt"/>
              </a:defRPr>
            </a:lvl2pPr>
            <a:lvl3pPr>
              <a:defRPr lang="en-US" sz="1800" dirty="0" smtClean="0">
                <a:latin typeface="+mn-lt"/>
              </a:defRPr>
            </a:lvl3pPr>
            <a:lvl4pPr>
              <a:defRPr lang="en-US" sz="1800" dirty="0" smtClean="0">
                <a:latin typeface="+mn-lt"/>
              </a:defRPr>
            </a:lvl4pPr>
            <a:lvl5pPr>
              <a:defRPr lang="en-US" sz="1800" dirty="0">
                <a:latin typeface="+mn-lt"/>
              </a:defRPr>
            </a:lvl5pPr>
          </a:lstStyle>
          <a:p>
            <a:pPr marL="0" lvl="0"/>
            <a:r>
              <a:rPr lang="en-US"/>
              <a:t>Presenter’s </a:t>
            </a:r>
            <a:r>
              <a:rPr lang="en-US" dirty="0"/>
              <a:t>Name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73" y="297068"/>
            <a:ext cx="1041010" cy="67689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– Blue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1903" y="241902"/>
            <a:ext cx="8908063" cy="4901598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502920" y="0"/>
            <a:ext cx="5666935" cy="4304714"/>
          </a:xfrm>
          <a:prstGeom prst="rect">
            <a:avLst/>
          </a:prstGeom>
          <a:solidFill>
            <a:schemeClr val="accent1"/>
          </a:solidFill>
          <a:ln w="19050" algn="ctr">
            <a:noFill/>
            <a:miter lim="800000"/>
            <a:headEnd/>
            <a:tailEnd/>
          </a:ln>
        </p:spPr>
        <p:txBody>
          <a:bodyPr wrap="none" rtlCol="0" anchor="ctr"/>
          <a:lstStyle/>
          <a:p>
            <a:pPr algn="ctr">
              <a:lnSpc>
                <a:spcPct val="90000"/>
              </a:lnSpc>
            </a:pPr>
            <a:endParaRPr lang="en-US" sz="1600" b="1" dirty="0" err="1">
              <a:solidFill>
                <a:schemeClr val="tx1"/>
              </a:solidFill>
              <a:latin typeface="+mj-lt"/>
            </a:endParaRPr>
          </a:p>
        </p:txBody>
      </p:sp>
      <p:sp>
        <p:nvSpPr>
          <p:cNvPr id="13" name="Date Placeholder 4"/>
          <p:cNvSpPr>
            <a:spLocks noGrp="1"/>
          </p:cNvSpPr>
          <p:nvPr>
            <p:ph type="dt" sz="half" idx="2"/>
          </p:nvPr>
        </p:nvSpPr>
        <p:spPr>
          <a:xfrm>
            <a:off x="785881" y="3869450"/>
            <a:ext cx="1925338" cy="178955"/>
          </a:xfrm>
          <a:prstGeom prst="rect">
            <a:avLst/>
          </a:prstGeom>
        </p:spPr>
        <p:txBody>
          <a:bodyPr vert="horz" wrap="square" lIns="91440" tIns="0" rIns="91440" bIns="0" rtlCol="0" anchor="b" anchorCtr="0">
            <a:noAutofit/>
          </a:bodyPr>
          <a:lstStyle>
            <a:lvl1pPr algn="l">
              <a:defRPr sz="1200" i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7CA65D26-67D5-4CD2-90EC-E629659F24B3}" type="datetime1">
              <a:rPr lang="en-US" smtClean="0"/>
              <a:pPr/>
              <a:t>12/9/19</a:t>
            </a:fld>
            <a:endParaRPr lang="en-US" dirty="0"/>
          </a:p>
        </p:txBody>
      </p:sp>
      <p:sp>
        <p:nvSpPr>
          <p:cNvPr id="20" name="Title 15"/>
          <p:cNvSpPr>
            <a:spLocks noGrp="1"/>
          </p:cNvSpPr>
          <p:nvPr>
            <p:ph type="title" hasCustomPrompt="1"/>
          </p:nvPr>
        </p:nvSpPr>
        <p:spPr>
          <a:xfrm>
            <a:off x="784273" y="1127896"/>
            <a:ext cx="4976447" cy="1311963"/>
          </a:xfrm>
        </p:spPr>
        <p:txBody>
          <a:bodyPr anchor="b">
            <a:noAutofit/>
          </a:bodyPr>
          <a:lstStyle>
            <a:lvl1pPr>
              <a:defRPr sz="36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787890" y="2526000"/>
            <a:ext cx="4972830" cy="50822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1600" i="0">
                <a:solidFill>
                  <a:schemeClr val="bg1"/>
                </a:solidFill>
                <a:latin typeface="+mj-lt"/>
              </a:defRPr>
            </a:lvl1pPr>
            <a:lvl2pPr marL="230187" indent="0">
              <a:lnSpc>
                <a:spcPct val="100000"/>
              </a:lnSpc>
              <a:buNone/>
              <a:defRPr i="1">
                <a:latin typeface="+mn-lt"/>
              </a:defRPr>
            </a:lvl2pPr>
            <a:lvl3pPr marL="515937" indent="0">
              <a:lnSpc>
                <a:spcPct val="100000"/>
              </a:lnSpc>
              <a:buNone/>
              <a:defRPr i="1">
                <a:latin typeface="+mn-lt"/>
              </a:defRPr>
            </a:lvl3pPr>
            <a:lvl4pPr marL="800100" indent="0">
              <a:lnSpc>
                <a:spcPct val="100000"/>
              </a:lnSpc>
              <a:buNone/>
              <a:defRPr i="1">
                <a:latin typeface="+mn-lt"/>
              </a:defRPr>
            </a:lvl4pPr>
            <a:lvl5pPr marL="1085850" indent="0">
              <a:lnSpc>
                <a:spcPct val="100000"/>
              </a:lnSpc>
              <a:buNone/>
              <a:defRPr i="1">
                <a:latin typeface="+mn-lt"/>
              </a:defRPr>
            </a:lvl5pPr>
          </a:lstStyle>
          <a:p>
            <a:pPr lvl="0"/>
            <a:r>
              <a:rPr lang="en-US" dirty="0"/>
              <a:t>Optional Subhead here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784274" y="3355288"/>
            <a:ext cx="4191461" cy="426719"/>
          </a:xfrm>
          <a:prstGeom prst="rect">
            <a:avLst/>
          </a:prstGeom>
        </p:spPr>
        <p:txBody>
          <a:bodyPr vert="horz" wrap="square" lIns="91440" tIns="0" rIns="91440" bIns="0" rtlCol="0"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600" i="0" baseline="0" dirty="0" smtClean="0">
                <a:solidFill>
                  <a:schemeClr val="bg1"/>
                </a:solidFill>
                <a:cs typeface="Arial" pitchFamily="34" charset="0"/>
              </a:defRPr>
            </a:lvl1pPr>
            <a:lvl2pPr>
              <a:defRPr lang="en-US" sz="1800" dirty="0" smtClean="0">
                <a:latin typeface="+mn-lt"/>
              </a:defRPr>
            </a:lvl2pPr>
            <a:lvl3pPr>
              <a:defRPr lang="en-US" sz="1800" dirty="0" smtClean="0">
                <a:latin typeface="+mn-lt"/>
              </a:defRPr>
            </a:lvl3pPr>
            <a:lvl4pPr>
              <a:defRPr lang="en-US" sz="1800" dirty="0" smtClean="0">
                <a:latin typeface="+mn-lt"/>
              </a:defRPr>
            </a:lvl4pPr>
            <a:lvl5pPr>
              <a:defRPr lang="en-US" sz="1800" dirty="0">
                <a:latin typeface="+mn-lt"/>
              </a:defRPr>
            </a:lvl5pPr>
          </a:lstStyle>
          <a:p>
            <a:pPr marL="0" lvl="0"/>
            <a:r>
              <a:rPr lang="en-US"/>
              <a:t>Presenter’s </a:t>
            </a:r>
            <a:r>
              <a:rPr lang="en-US" dirty="0"/>
              <a:t>Name</a:t>
            </a:r>
          </a:p>
        </p:txBody>
      </p:sp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73" y="297068"/>
            <a:ext cx="1041010" cy="67689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– Teal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220" y="477077"/>
            <a:ext cx="1297452" cy="843635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159026" y="4323522"/>
            <a:ext cx="8984974" cy="819978"/>
          </a:xfrm>
          <a:prstGeom prst="rect">
            <a:avLst/>
          </a:prstGeom>
          <a:solidFill>
            <a:schemeClr val="accent2"/>
          </a:solidFill>
          <a:ln w="19050" algn="ctr">
            <a:noFill/>
            <a:miter lim="800000"/>
            <a:headEnd/>
            <a:tailEnd/>
          </a:ln>
        </p:spPr>
        <p:txBody>
          <a:bodyPr wrap="none" rtlCol="0" anchor="ctr"/>
          <a:lstStyle/>
          <a:p>
            <a:pPr algn="ctr">
              <a:lnSpc>
                <a:spcPct val="90000"/>
              </a:lnSpc>
            </a:pPr>
            <a:endParaRPr lang="en-US" sz="1600" b="1" dirty="0" err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14" name="Title 15"/>
          <p:cNvSpPr>
            <a:spLocks noGrp="1"/>
          </p:cNvSpPr>
          <p:nvPr>
            <p:ph type="title" hasCustomPrompt="1"/>
          </p:nvPr>
        </p:nvSpPr>
        <p:spPr>
          <a:xfrm>
            <a:off x="299199" y="1878496"/>
            <a:ext cx="6141359" cy="1311963"/>
          </a:xfrm>
        </p:spPr>
        <p:txBody>
          <a:bodyPr anchor="b">
            <a:noAutofit/>
          </a:bodyPr>
          <a:lstStyle>
            <a:lvl1pPr>
              <a:defRPr sz="36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15" name="Date Placeholder 4"/>
          <p:cNvSpPr>
            <a:spLocks noGrp="1"/>
          </p:cNvSpPr>
          <p:nvPr>
            <p:ph type="dt" sz="half" idx="2"/>
          </p:nvPr>
        </p:nvSpPr>
        <p:spPr>
          <a:xfrm>
            <a:off x="319200" y="4616418"/>
            <a:ext cx="1925338" cy="178955"/>
          </a:xfrm>
          <a:prstGeom prst="rect">
            <a:avLst/>
          </a:prstGeom>
        </p:spPr>
        <p:txBody>
          <a:bodyPr vert="horz" wrap="square" lIns="91440" tIns="0" rIns="91440" bIns="0" rtlCol="0" anchor="b" anchorCtr="0">
            <a:noAutofit/>
          </a:bodyPr>
          <a:lstStyle>
            <a:lvl1pPr algn="l">
              <a:defRPr sz="1200" i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7CA65D26-67D5-4CD2-90EC-E629659F24B3}" type="datetime1">
              <a:rPr lang="en-US" smtClean="0"/>
              <a:pPr/>
              <a:t>12/9/19</a:t>
            </a:fld>
            <a:endParaRPr lang="en-US" dirty="0"/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302816" y="3185160"/>
            <a:ext cx="6147682" cy="50822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1600" i="0">
                <a:solidFill>
                  <a:schemeClr val="tx1"/>
                </a:solidFill>
                <a:latin typeface="+mj-lt"/>
              </a:defRPr>
            </a:lvl1pPr>
            <a:lvl2pPr marL="230187" indent="0">
              <a:lnSpc>
                <a:spcPct val="100000"/>
              </a:lnSpc>
              <a:buNone/>
              <a:defRPr i="1">
                <a:latin typeface="+mn-lt"/>
              </a:defRPr>
            </a:lvl2pPr>
            <a:lvl3pPr marL="515937" indent="0">
              <a:lnSpc>
                <a:spcPct val="100000"/>
              </a:lnSpc>
              <a:buNone/>
              <a:defRPr i="1">
                <a:latin typeface="+mn-lt"/>
              </a:defRPr>
            </a:lvl3pPr>
            <a:lvl4pPr marL="800100" indent="0">
              <a:lnSpc>
                <a:spcPct val="100000"/>
              </a:lnSpc>
              <a:buNone/>
              <a:defRPr i="1">
                <a:latin typeface="+mn-lt"/>
              </a:defRPr>
            </a:lvl4pPr>
            <a:lvl5pPr marL="1085850" indent="0">
              <a:lnSpc>
                <a:spcPct val="100000"/>
              </a:lnSpc>
              <a:buNone/>
              <a:defRPr i="1">
                <a:latin typeface="+mn-lt"/>
              </a:defRPr>
            </a:lvl5pPr>
          </a:lstStyle>
          <a:p>
            <a:pPr lvl="0"/>
            <a:r>
              <a:rPr lang="en-US" dirty="0"/>
              <a:t>Optional Subhead here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17593" y="4102256"/>
            <a:ext cx="4191461" cy="426719"/>
          </a:xfrm>
          <a:prstGeom prst="rect">
            <a:avLst/>
          </a:prstGeom>
        </p:spPr>
        <p:txBody>
          <a:bodyPr vert="horz" wrap="square" lIns="91440" tIns="0" rIns="91440" bIns="0" rtlCol="0"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600" i="0" baseline="0" dirty="0" smtClean="0">
                <a:solidFill>
                  <a:schemeClr val="tx1"/>
                </a:solidFill>
                <a:cs typeface="Arial" pitchFamily="34" charset="0"/>
              </a:defRPr>
            </a:lvl1pPr>
            <a:lvl2pPr>
              <a:defRPr lang="en-US" sz="1800" dirty="0" smtClean="0">
                <a:latin typeface="+mn-lt"/>
              </a:defRPr>
            </a:lvl2pPr>
            <a:lvl3pPr>
              <a:defRPr lang="en-US" sz="1800" dirty="0" smtClean="0">
                <a:latin typeface="+mn-lt"/>
              </a:defRPr>
            </a:lvl3pPr>
            <a:lvl4pPr>
              <a:defRPr lang="en-US" sz="1800" dirty="0" smtClean="0">
                <a:latin typeface="+mn-lt"/>
              </a:defRPr>
            </a:lvl4pPr>
            <a:lvl5pPr>
              <a:defRPr lang="en-US" sz="1800" dirty="0">
                <a:latin typeface="+mn-lt"/>
              </a:defRPr>
            </a:lvl5pPr>
          </a:lstStyle>
          <a:p>
            <a:pPr marL="0" lvl="0"/>
            <a:r>
              <a:rPr lang="en-US" dirty="0"/>
              <a:t>Presenter’s Name</a:t>
            </a:r>
          </a:p>
        </p:txBody>
      </p:sp>
    </p:spTree>
    <p:extLst>
      <p:ext uri="{BB962C8B-B14F-4D97-AF65-F5344CB8AC3E}">
        <p14:creationId xmlns:p14="http://schemas.microsoft.com/office/powerpoint/2010/main" val="5304207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– Teal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41903" y="241902"/>
            <a:ext cx="8902097" cy="4901598"/>
          </a:xfrm>
          <a:prstGeom prst="rect">
            <a:avLst/>
          </a:prstGeom>
        </p:spPr>
      </p:pic>
      <p:sp>
        <p:nvSpPr>
          <p:cNvPr id="2" name="Rectangle 1"/>
          <p:cNvSpPr/>
          <p:nvPr userDrawn="1"/>
        </p:nvSpPr>
        <p:spPr bwMode="auto">
          <a:xfrm>
            <a:off x="502920" y="0"/>
            <a:ext cx="5666935" cy="4304714"/>
          </a:xfrm>
          <a:prstGeom prst="rect">
            <a:avLst/>
          </a:prstGeom>
          <a:solidFill>
            <a:schemeClr val="accent2"/>
          </a:solidFill>
          <a:ln w="19050" algn="ctr">
            <a:noFill/>
            <a:miter lim="800000"/>
            <a:headEnd/>
            <a:tailEnd/>
          </a:ln>
        </p:spPr>
        <p:txBody>
          <a:bodyPr wrap="none" rtlCol="0" anchor="ctr"/>
          <a:lstStyle/>
          <a:p>
            <a:pPr algn="ctr">
              <a:lnSpc>
                <a:spcPct val="90000"/>
              </a:lnSpc>
            </a:pPr>
            <a:endParaRPr lang="en-US" sz="1600" b="1" dirty="0" err="1">
              <a:solidFill>
                <a:schemeClr val="tx1"/>
              </a:solidFill>
              <a:latin typeface="+mj-lt"/>
            </a:endParaRPr>
          </a:p>
        </p:txBody>
      </p:sp>
      <p:sp>
        <p:nvSpPr>
          <p:cNvPr id="13" name="Date Placeholder 4"/>
          <p:cNvSpPr>
            <a:spLocks noGrp="1"/>
          </p:cNvSpPr>
          <p:nvPr>
            <p:ph type="dt" sz="half" idx="2"/>
          </p:nvPr>
        </p:nvSpPr>
        <p:spPr>
          <a:xfrm>
            <a:off x="785881" y="3869450"/>
            <a:ext cx="1925338" cy="178955"/>
          </a:xfrm>
          <a:prstGeom prst="rect">
            <a:avLst/>
          </a:prstGeom>
        </p:spPr>
        <p:txBody>
          <a:bodyPr vert="horz" wrap="square" lIns="91440" tIns="0" rIns="91440" bIns="0" rtlCol="0" anchor="b" anchorCtr="0">
            <a:noAutofit/>
          </a:bodyPr>
          <a:lstStyle>
            <a:lvl1pPr algn="l">
              <a:defRPr sz="1200" i="0">
                <a:solidFill>
                  <a:schemeClr val="bg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7CA65D26-67D5-4CD2-90EC-E629659F24B3}" type="datetime1">
              <a:rPr lang="en-US" smtClean="0"/>
              <a:pPr/>
              <a:t>12/9/19</a:t>
            </a:fld>
            <a:endParaRPr lang="en-US" dirty="0"/>
          </a:p>
        </p:txBody>
      </p:sp>
      <p:sp>
        <p:nvSpPr>
          <p:cNvPr id="20" name="Title 15"/>
          <p:cNvSpPr>
            <a:spLocks noGrp="1"/>
          </p:cNvSpPr>
          <p:nvPr>
            <p:ph type="title" hasCustomPrompt="1"/>
          </p:nvPr>
        </p:nvSpPr>
        <p:spPr>
          <a:xfrm>
            <a:off x="784273" y="1127896"/>
            <a:ext cx="4976447" cy="1311963"/>
          </a:xfrm>
        </p:spPr>
        <p:txBody>
          <a:bodyPr anchor="b">
            <a:noAutofit/>
          </a:bodyPr>
          <a:lstStyle>
            <a:lvl1pPr>
              <a:defRPr sz="36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787890" y="2526000"/>
            <a:ext cx="4972830" cy="50822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1600" i="0">
                <a:solidFill>
                  <a:schemeClr val="bg1"/>
                </a:solidFill>
                <a:latin typeface="+mj-lt"/>
              </a:defRPr>
            </a:lvl1pPr>
            <a:lvl2pPr marL="230187" indent="0">
              <a:lnSpc>
                <a:spcPct val="100000"/>
              </a:lnSpc>
              <a:buNone/>
              <a:defRPr i="1">
                <a:latin typeface="+mn-lt"/>
              </a:defRPr>
            </a:lvl2pPr>
            <a:lvl3pPr marL="515937" indent="0">
              <a:lnSpc>
                <a:spcPct val="100000"/>
              </a:lnSpc>
              <a:buNone/>
              <a:defRPr i="1">
                <a:latin typeface="+mn-lt"/>
              </a:defRPr>
            </a:lvl3pPr>
            <a:lvl4pPr marL="800100" indent="0">
              <a:lnSpc>
                <a:spcPct val="100000"/>
              </a:lnSpc>
              <a:buNone/>
              <a:defRPr i="1">
                <a:latin typeface="+mn-lt"/>
              </a:defRPr>
            </a:lvl4pPr>
            <a:lvl5pPr marL="1085850" indent="0">
              <a:lnSpc>
                <a:spcPct val="100000"/>
              </a:lnSpc>
              <a:buNone/>
              <a:defRPr i="1">
                <a:latin typeface="+mn-lt"/>
              </a:defRPr>
            </a:lvl5pPr>
          </a:lstStyle>
          <a:p>
            <a:pPr lvl="0"/>
            <a:r>
              <a:rPr lang="en-US" dirty="0"/>
              <a:t>Optional Subhead here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784274" y="3355288"/>
            <a:ext cx="4191461" cy="426719"/>
          </a:xfrm>
          <a:prstGeom prst="rect">
            <a:avLst/>
          </a:prstGeom>
        </p:spPr>
        <p:txBody>
          <a:bodyPr vert="horz" wrap="square" lIns="91440" tIns="0" rIns="91440" bIns="0" rtlCol="0"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600" i="0" baseline="0" dirty="0" smtClean="0">
                <a:solidFill>
                  <a:schemeClr val="bg1"/>
                </a:solidFill>
                <a:cs typeface="Arial" pitchFamily="34" charset="0"/>
              </a:defRPr>
            </a:lvl1pPr>
            <a:lvl2pPr>
              <a:defRPr lang="en-US" sz="1800" dirty="0" smtClean="0">
                <a:latin typeface="+mn-lt"/>
              </a:defRPr>
            </a:lvl2pPr>
            <a:lvl3pPr>
              <a:defRPr lang="en-US" sz="1800" dirty="0" smtClean="0">
                <a:latin typeface="+mn-lt"/>
              </a:defRPr>
            </a:lvl3pPr>
            <a:lvl4pPr>
              <a:defRPr lang="en-US" sz="1800" dirty="0" smtClean="0">
                <a:latin typeface="+mn-lt"/>
              </a:defRPr>
            </a:lvl4pPr>
            <a:lvl5pPr>
              <a:defRPr lang="en-US" sz="1800" dirty="0">
                <a:latin typeface="+mn-lt"/>
              </a:defRPr>
            </a:lvl5pPr>
          </a:lstStyle>
          <a:p>
            <a:pPr marL="0" lvl="0"/>
            <a:r>
              <a:rPr lang="en-US"/>
              <a:t>Presenter’s </a:t>
            </a:r>
            <a:r>
              <a:rPr lang="en-US" dirty="0"/>
              <a:t>Name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73" y="297068"/>
            <a:ext cx="1041010" cy="67689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– Navy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159026" y="4323522"/>
            <a:ext cx="8984974" cy="819978"/>
          </a:xfrm>
          <a:prstGeom prst="rect">
            <a:avLst/>
          </a:prstGeom>
          <a:solidFill>
            <a:schemeClr val="bg1"/>
          </a:solidFill>
          <a:ln w="19050" algn="ctr">
            <a:noFill/>
            <a:miter lim="800000"/>
            <a:headEnd/>
            <a:tailEnd/>
          </a:ln>
        </p:spPr>
        <p:txBody>
          <a:bodyPr wrap="none" rtlCol="0" anchor="ctr"/>
          <a:lstStyle/>
          <a:p>
            <a:pPr algn="ctr">
              <a:lnSpc>
                <a:spcPct val="90000"/>
              </a:lnSpc>
            </a:pPr>
            <a:endParaRPr lang="en-US" sz="1600" b="1" dirty="0" err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14" name="Title 15"/>
          <p:cNvSpPr>
            <a:spLocks noGrp="1"/>
          </p:cNvSpPr>
          <p:nvPr>
            <p:ph type="title" hasCustomPrompt="1"/>
          </p:nvPr>
        </p:nvSpPr>
        <p:spPr>
          <a:xfrm>
            <a:off x="299199" y="1878496"/>
            <a:ext cx="6141359" cy="1311963"/>
          </a:xfrm>
        </p:spPr>
        <p:txBody>
          <a:bodyPr anchor="b">
            <a:noAutofit/>
          </a:bodyPr>
          <a:lstStyle>
            <a:lvl1pPr>
              <a:defRPr sz="36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15" name="Date Placeholder 4"/>
          <p:cNvSpPr>
            <a:spLocks noGrp="1"/>
          </p:cNvSpPr>
          <p:nvPr>
            <p:ph type="dt" sz="half" idx="2"/>
          </p:nvPr>
        </p:nvSpPr>
        <p:spPr>
          <a:xfrm>
            <a:off x="319200" y="4616418"/>
            <a:ext cx="1925338" cy="178955"/>
          </a:xfrm>
          <a:prstGeom prst="rect">
            <a:avLst/>
          </a:prstGeom>
        </p:spPr>
        <p:txBody>
          <a:bodyPr vert="horz" wrap="square" lIns="91440" tIns="0" rIns="91440" bIns="0" rtlCol="0" anchor="b" anchorCtr="0">
            <a:noAutofit/>
          </a:bodyPr>
          <a:lstStyle>
            <a:lvl1pPr algn="l">
              <a:defRPr sz="1200" i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7CA65D26-67D5-4CD2-90EC-E629659F24B3}" type="datetime1">
              <a:rPr lang="en-US" smtClean="0"/>
              <a:pPr/>
              <a:t>12/9/19</a:t>
            </a:fld>
            <a:endParaRPr lang="en-US" dirty="0"/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302816" y="3185160"/>
            <a:ext cx="6147682" cy="50822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1600" i="0">
                <a:solidFill>
                  <a:schemeClr val="tx1"/>
                </a:solidFill>
                <a:latin typeface="+mj-lt"/>
              </a:defRPr>
            </a:lvl1pPr>
            <a:lvl2pPr marL="230187" indent="0">
              <a:lnSpc>
                <a:spcPct val="100000"/>
              </a:lnSpc>
              <a:buNone/>
              <a:defRPr i="1">
                <a:latin typeface="+mn-lt"/>
              </a:defRPr>
            </a:lvl2pPr>
            <a:lvl3pPr marL="515937" indent="0">
              <a:lnSpc>
                <a:spcPct val="100000"/>
              </a:lnSpc>
              <a:buNone/>
              <a:defRPr i="1">
                <a:latin typeface="+mn-lt"/>
              </a:defRPr>
            </a:lvl3pPr>
            <a:lvl4pPr marL="800100" indent="0">
              <a:lnSpc>
                <a:spcPct val="100000"/>
              </a:lnSpc>
              <a:buNone/>
              <a:defRPr i="1">
                <a:latin typeface="+mn-lt"/>
              </a:defRPr>
            </a:lvl4pPr>
            <a:lvl5pPr marL="1085850" indent="0">
              <a:lnSpc>
                <a:spcPct val="100000"/>
              </a:lnSpc>
              <a:buNone/>
              <a:defRPr i="1">
                <a:latin typeface="+mn-lt"/>
              </a:defRPr>
            </a:lvl5pPr>
          </a:lstStyle>
          <a:p>
            <a:pPr lvl="0"/>
            <a:r>
              <a:rPr lang="en-US" dirty="0"/>
              <a:t>Optional Subhead here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17593" y="4102256"/>
            <a:ext cx="4191461" cy="426719"/>
          </a:xfrm>
          <a:prstGeom prst="rect">
            <a:avLst/>
          </a:prstGeom>
        </p:spPr>
        <p:txBody>
          <a:bodyPr vert="horz" wrap="square" lIns="91440" tIns="0" rIns="91440" bIns="0" rtlCol="0"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600" i="0" baseline="0" dirty="0" smtClean="0">
                <a:solidFill>
                  <a:schemeClr val="tx1"/>
                </a:solidFill>
                <a:cs typeface="Arial" pitchFamily="34" charset="0"/>
              </a:defRPr>
            </a:lvl1pPr>
            <a:lvl2pPr>
              <a:defRPr lang="en-US" sz="1800" dirty="0" smtClean="0">
                <a:latin typeface="+mn-lt"/>
              </a:defRPr>
            </a:lvl2pPr>
            <a:lvl3pPr>
              <a:defRPr lang="en-US" sz="1800" dirty="0" smtClean="0">
                <a:latin typeface="+mn-lt"/>
              </a:defRPr>
            </a:lvl3pPr>
            <a:lvl4pPr>
              <a:defRPr lang="en-US" sz="1800" dirty="0" smtClean="0">
                <a:latin typeface="+mn-lt"/>
              </a:defRPr>
            </a:lvl4pPr>
            <a:lvl5pPr>
              <a:defRPr lang="en-US" sz="1800" dirty="0">
                <a:latin typeface="+mn-lt"/>
              </a:defRPr>
            </a:lvl5pPr>
          </a:lstStyle>
          <a:p>
            <a:pPr marL="0" lvl="0"/>
            <a:r>
              <a:rPr lang="en-US" dirty="0"/>
              <a:t>Presenter’s Name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220" y="477077"/>
            <a:ext cx="1297452" cy="843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3316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Slide-Navy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BCC8D0D-EAEC-449D-9161-023DFF90F2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itle 15"/>
          <p:cNvSpPr>
            <a:spLocks noGrp="1"/>
          </p:cNvSpPr>
          <p:nvPr>
            <p:ph type="title" hasCustomPrompt="1"/>
          </p:nvPr>
        </p:nvSpPr>
        <p:spPr/>
        <p:txBody>
          <a:bodyPr anchor="b">
            <a:noAutofit/>
          </a:bodyPr>
          <a:lstStyle>
            <a:lvl1pPr>
              <a:defRPr sz="3600">
                <a:latin typeface="+mj-lt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2" y="695740"/>
            <a:ext cx="8169964" cy="357809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 i="0">
                <a:latin typeface="+mn-lt"/>
              </a:defRPr>
            </a:lvl1pPr>
            <a:lvl2pPr marL="230187" indent="0">
              <a:lnSpc>
                <a:spcPct val="100000"/>
              </a:lnSpc>
              <a:buNone/>
              <a:defRPr i="1">
                <a:latin typeface="+mn-lt"/>
              </a:defRPr>
            </a:lvl2pPr>
            <a:lvl3pPr marL="515937" indent="0">
              <a:lnSpc>
                <a:spcPct val="100000"/>
              </a:lnSpc>
              <a:buNone/>
              <a:defRPr i="1">
                <a:latin typeface="+mn-lt"/>
              </a:defRPr>
            </a:lvl3pPr>
            <a:lvl4pPr marL="800100" indent="0">
              <a:lnSpc>
                <a:spcPct val="100000"/>
              </a:lnSpc>
              <a:buNone/>
              <a:defRPr i="1">
                <a:latin typeface="+mn-lt"/>
              </a:defRPr>
            </a:lvl4pPr>
            <a:lvl5pPr marL="1085850" indent="0">
              <a:lnSpc>
                <a:spcPct val="100000"/>
              </a:lnSpc>
              <a:buNone/>
              <a:defRPr i="1">
                <a:latin typeface="+mn-lt"/>
              </a:defRPr>
            </a:lvl5pPr>
          </a:lstStyle>
          <a:p>
            <a:pPr lvl="0"/>
            <a:r>
              <a:rPr lang="en-US" dirty="0"/>
              <a:t>Optional Subhead here</a:t>
            </a:r>
          </a:p>
        </p:txBody>
      </p:sp>
      <p:sp>
        <p:nvSpPr>
          <p:cNvPr id="7" name="Text Placeholder 3"/>
          <p:cNvSpPr>
            <a:spLocks noGrp="1"/>
          </p:cNvSpPr>
          <p:nvPr>
            <p:ph idx="1"/>
          </p:nvPr>
        </p:nvSpPr>
        <p:spPr>
          <a:xfrm>
            <a:off x="459683" y="1401416"/>
            <a:ext cx="8137665" cy="29320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2pPr>
              <a:buClr>
                <a:schemeClr val="accent5"/>
              </a:buClr>
              <a:defRPr/>
            </a:lvl2pPr>
            <a:lvl4pPr>
              <a:buClr>
                <a:schemeClr val="accent5"/>
              </a:buClr>
              <a:defRPr/>
            </a:lvl4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2752162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 – Navy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BCC8D0D-EAEC-449D-9161-023DFF90F2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55746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Slide – Navy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BCC8D0D-EAEC-449D-9161-023DFF90F2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Chart Placeholder 2"/>
          <p:cNvSpPr>
            <a:spLocks noGrp="1"/>
          </p:cNvSpPr>
          <p:nvPr>
            <p:ph type="chart" sz="quarter" idx="14"/>
          </p:nvPr>
        </p:nvSpPr>
        <p:spPr>
          <a:xfrm>
            <a:off x="268357" y="352445"/>
            <a:ext cx="8587407" cy="397281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89266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Slide – Navy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BCC8D0D-EAEC-449D-9161-023DFF90F2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5"/>
          <p:cNvSpPr>
            <a:spLocks noGrp="1"/>
          </p:cNvSpPr>
          <p:nvPr>
            <p:ph type="title" hasCustomPrompt="1"/>
          </p:nvPr>
        </p:nvSpPr>
        <p:spPr>
          <a:xfrm>
            <a:off x="453585" y="318750"/>
            <a:ext cx="8173580" cy="458587"/>
          </a:xfrm>
        </p:spPr>
        <p:txBody>
          <a:bodyPr anchor="b">
            <a:noAutofit/>
          </a:bodyPr>
          <a:lstStyle>
            <a:lvl1pPr>
              <a:defRPr sz="3600">
                <a:latin typeface="+mj-lt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2" y="695740"/>
            <a:ext cx="8169964" cy="3348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 i="0">
                <a:latin typeface="+mn-lt"/>
              </a:defRPr>
            </a:lvl1pPr>
            <a:lvl2pPr marL="230187" indent="0">
              <a:lnSpc>
                <a:spcPct val="100000"/>
              </a:lnSpc>
              <a:buNone/>
              <a:defRPr i="1">
                <a:latin typeface="+mn-lt"/>
              </a:defRPr>
            </a:lvl2pPr>
            <a:lvl3pPr marL="515937" indent="0">
              <a:lnSpc>
                <a:spcPct val="100000"/>
              </a:lnSpc>
              <a:buNone/>
              <a:defRPr i="1">
                <a:latin typeface="+mn-lt"/>
              </a:defRPr>
            </a:lvl3pPr>
            <a:lvl4pPr marL="800100" indent="0">
              <a:lnSpc>
                <a:spcPct val="100000"/>
              </a:lnSpc>
              <a:buNone/>
              <a:defRPr i="1">
                <a:latin typeface="+mn-lt"/>
              </a:defRPr>
            </a:lvl4pPr>
            <a:lvl5pPr marL="1085850" indent="0">
              <a:lnSpc>
                <a:spcPct val="100000"/>
              </a:lnSpc>
              <a:buNone/>
              <a:defRPr i="1">
                <a:latin typeface="+mn-lt"/>
              </a:defRPr>
            </a:lvl5pPr>
          </a:lstStyle>
          <a:p>
            <a:pPr lvl="0"/>
            <a:r>
              <a:rPr lang="en-US" dirty="0"/>
              <a:t>Optional Subhead here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quarter" idx="18" hasCustomPrompt="1"/>
          </p:nvPr>
        </p:nvSpPr>
        <p:spPr>
          <a:xfrm>
            <a:off x="456925" y="1420743"/>
            <a:ext cx="3826840" cy="2853083"/>
          </a:xfrm>
        </p:spPr>
        <p:txBody>
          <a:bodyPr/>
          <a:lstStyle>
            <a:lvl2pPr>
              <a:buClr>
                <a:schemeClr val="accent5"/>
              </a:buClr>
              <a:defRPr/>
            </a:lvl2pPr>
            <a:lvl4pPr>
              <a:buClr>
                <a:schemeClr val="accent5"/>
              </a:buClr>
              <a:defRPr/>
            </a:lvl4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quarter" idx="19" hasCustomPrompt="1"/>
          </p:nvPr>
        </p:nvSpPr>
        <p:spPr>
          <a:xfrm>
            <a:off x="4790386" y="1420743"/>
            <a:ext cx="3826840" cy="2853083"/>
          </a:xfrm>
        </p:spPr>
        <p:txBody>
          <a:bodyPr/>
          <a:lstStyle>
            <a:lvl2pPr>
              <a:buClr>
                <a:schemeClr val="accent5"/>
              </a:buClr>
              <a:defRPr/>
            </a:lvl2pPr>
            <a:lvl4pPr>
              <a:buClr>
                <a:schemeClr val="accent5"/>
              </a:buClr>
              <a:defRPr/>
            </a:lvl4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9488187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Slide-Whit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BCC8D0D-EAEC-449D-9161-023DFF90F2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15"/>
          <p:cNvSpPr>
            <a:spLocks noGrp="1"/>
          </p:cNvSpPr>
          <p:nvPr>
            <p:ph type="title" hasCustomPrompt="1"/>
          </p:nvPr>
        </p:nvSpPr>
        <p:spPr>
          <a:xfrm>
            <a:off x="453585" y="318750"/>
            <a:ext cx="8173580" cy="458587"/>
          </a:xfrm>
        </p:spPr>
        <p:txBody>
          <a:bodyPr anchor="b">
            <a:noAutofit/>
          </a:bodyPr>
          <a:lstStyle>
            <a:lvl1pPr>
              <a:defRPr sz="3600">
                <a:latin typeface="+mj-lt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9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2" y="695740"/>
            <a:ext cx="8169964" cy="3348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 i="0">
                <a:latin typeface="+mn-lt"/>
              </a:defRPr>
            </a:lvl1pPr>
            <a:lvl2pPr marL="230187" indent="0">
              <a:lnSpc>
                <a:spcPct val="100000"/>
              </a:lnSpc>
              <a:buNone/>
              <a:defRPr i="1">
                <a:latin typeface="+mn-lt"/>
              </a:defRPr>
            </a:lvl2pPr>
            <a:lvl3pPr marL="515937" indent="0">
              <a:lnSpc>
                <a:spcPct val="100000"/>
              </a:lnSpc>
              <a:buNone/>
              <a:defRPr i="1">
                <a:latin typeface="+mn-lt"/>
              </a:defRPr>
            </a:lvl3pPr>
            <a:lvl4pPr marL="800100" indent="0">
              <a:lnSpc>
                <a:spcPct val="100000"/>
              </a:lnSpc>
              <a:buNone/>
              <a:defRPr i="1">
                <a:latin typeface="+mn-lt"/>
              </a:defRPr>
            </a:lvl4pPr>
            <a:lvl5pPr marL="1085850" indent="0">
              <a:lnSpc>
                <a:spcPct val="100000"/>
              </a:lnSpc>
              <a:buNone/>
              <a:defRPr i="1">
                <a:latin typeface="+mn-lt"/>
              </a:defRPr>
            </a:lvl5pPr>
          </a:lstStyle>
          <a:p>
            <a:pPr lvl="0"/>
            <a:r>
              <a:rPr lang="en-US" dirty="0"/>
              <a:t>Optional Subhead here</a:t>
            </a:r>
          </a:p>
        </p:txBody>
      </p:sp>
      <p:sp>
        <p:nvSpPr>
          <p:cNvPr id="11" name="Text Placeholder 3"/>
          <p:cNvSpPr>
            <a:spLocks noGrp="1"/>
          </p:cNvSpPr>
          <p:nvPr>
            <p:ph idx="1"/>
          </p:nvPr>
        </p:nvSpPr>
        <p:spPr>
          <a:xfrm>
            <a:off x="459683" y="1401416"/>
            <a:ext cx="8137665" cy="29320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1036582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Slide –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BCC8D0D-EAEC-449D-9161-023DFF90F2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hart Placeholder 2"/>
          <p:cNvSpPr>
            <a:spLocks noGrp="1"/>
          </p:cNvSpPr>
          <p:nvPr>
            <p:ph type="chart" sz="quarter" idx="14"/>
          </p:nvPr>
        </p:nvSpPr>
        <p:spPr>
          <a:xfrm>
            <a:off x="268357" y="352445"/>
            <a:ext cx="8587407" cy="397281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0903655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Slide – 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BCC8D0D-EAEC-449D-9161-023DFF90F2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5"/>
          <p:cNvSpPr>
            <a:spLocks noGrp="1"/>
          </p:cNvSpPr>
          <p:nvPr>
            <p:ph type="title" hasCustomPrompt="1"/>
          </p:nvPr>
        </p:nvSpPr>
        <p:spPr>
          <a:xfrm>
            <a:off x="453585" y="318750"/>
            <a:ext cx="8173580" cy="458587"/>
          </a:xfrm>
        </p:spPr>
        <p:txBody>
          <a:bodyPr anchor="b">
            <a:noAutofit/>
          </a:bodyPr>
          <a:lstStyle>
            <a:lvl1pPr>
              <a:defRPr sz="3600">
                <a:latin typeface="+mj-lt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2" y="695740"/>
            <a:ext cx="8169964" cy="3348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 i="0">
                <a:latin typeface="+mn-lt"/>
              </a:defRPr>
            </a:lvl1pPr>
            <a:lvl2pPr marL="230187" indent="0">
              <a:lnSpc>
                <a:spcPct val="100000"/>
              </a:lnSpc>
              <a:buNone/>
              <a:defRPr i="1">
                <a:latin typeface="+mn-lt"/>
              </a:defRPr>
            </a:lvl2pPr>
            <a:lvl3pPr marL="515937" indent="0">
              <a:lnSpc>
                <a:spcPct val="100000"/>
              </a:lnSpc>
              <a:buNone/>
              <a:defRPr i="1">
                <a:latin typeface="+mn-lt"/>
              </a:defRPr>
            </a:lvl3pPr>
            <a:lvl4pPr marL="800100" indent="0">
              <a:lnSpc>
                <a:spcPct val="100000"/>
              </a:lnSpc>
              <a:buNone/>
              <a:defRPr i="1">
                <a:latin typeface="+mn-lt"/>
              </a:defRPr>
            </a:lvl4pPr>
            <a:lvl5pPr marL="1085850" indent="0">
              <a:lnSpc>
                <a:spcPct val="100000"/>
              </a:lnSpc>
              <a:buNone/>
              <a:defRPr i="1">
                <a:latin typeface="+mn-lt"/>
              </a:defRPr>
            </a:lvl5pPr>
          </a:lstStyle>
          <a:p>
            <a:pPr lvl="0"/>
            <a:r>
              <a:rPr lang="en-US" dirty="0"/>
              <a:t>Optional Subhead here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quarter" idx="18" hasCustomPrompt="1"/>
          </p:nvPr>
        </p:nvSpPr>
        <p:spPr>
          <a:xfrm>
            <a:off x="456925" y="1420743"/>
            <a:ext cx="3826840" cy="2853083"/>
          </a:xfrm>
        </p:spPr>
        <p:txBody>
          <a:bodyPr/>
          <a:lstStyle/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quarter" idx="19" hasCustomPrompt="1"/>
          </p:nvPr>
        </p:nvSpPr>
        <p:spPr>
          <a:xfrm>
            <a:off x="4790386" y="1420743"/>
            <a:ext cx="3826840" cy="2853083"/>
          </a:xfrm>
        </p:spPr>
        <p:txBody>
          <a:bodyPr/>
          <a:lstStyle/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897927870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–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CC8D0D-EAEC-449D-9161-023DFF90F2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37599" y="1431235"/>
            <a:ext cx="8229323" cy="2107096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800" i="0" baseline="0">
                <a:latin typeface="+mj-lt"/>
              </a:defRPr>
            </a:lvl1pPr>
            <a:lvl2pPr marL="230187" indent="0">
              <a:buNone/>
              <a:defRPr>
                <a:latin typeface="+mn-lt"/>
              </a:defRPr>
            </a:lvl2pPr>
            <a:lvl3pPr marL="515937" indent="0">
              <a:buNone/>
              <a:defRPr>
                <a:latin typeface="+mn-lt"/>
              </a:defRPr>
            </a:lvl3pPr>
            <a:lvl4pPr marL="800100" indent="0">
              <a:buNone/>
              <a:defRPr>
                <a:latin typeface="+mn-lt"/>
              </a:defRPr>
            </a:lvl4pPr>
            <a:lvl5pPr marL="1085850" indent="0">
              <a:buNone/>
              <a:defRPr>
                <a:latin typeface="+mn-lt"/>
              </a:defRPr>
            </a:lvl5pPr>
          </a:lstStyle>
          <a:p>
            <a:pPr lvl="0"/>
            <a:r>
              <a:rPr lang="en-US" dirty="0"/>
              <a:t>This page is an option should you wish to utilize a quote as a stand-alone slide within your presentation. The rest is </a:t>
            </a: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.</a:t>
            </a:r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447674" y="3696828"/>
            <a:ext cx="6513958" cy="43042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Author’s Name</a:t>
            </a:r>
          </a:p>
        </p:txBody>
      </p:sp>
      <p:sp>
        <p:nvSpPr>
          <p:cNvPr id="13" name="Rectangle 12"/>
          <p:cNvSpPr/>
          <p:nvPr userDrawn="1"/>
        </p:nvSpPr>
        <p:spPr bwMode="auto">
          <a:xfrm>
            <a:off x="496956" y="1"/>
            <a:ext cx="1073426" cy="1182754"/>
          </a:xfrm>
          <a:prstGeom prst="rect">
            <a:avLst/>
          </a:prstGeom>
          <a:solidFill>
            <a:schemeClr val="accent1"/>
          </a:solidFill>
          <a:ln w="19050" algn="ctr">
            <a:noFill/>
            <a:miter lim="800000"/>
            <a:headEnd/>
            <a:tailEnd/>
          </a:ln>
        </p:spPr>
        <p:txBody>
          <a:bodyPr wrap="none" rtlCol="0" anchor="ctr"/>
          <a:lstStyle/>
          <a:p>
            <a:pPr algn="ctr">
              <a:lnSpc>
                <a:spcPct val="90000"/>
              </a:lnSpc>
            </a:pPr>
            <a:endParaRPr lang="en-US" sz="1600" b="1" dirty="0" err="1">
              <a:solidFill>
                <a:srgbClr val="90BD31"/>
              </a:solidFill>
              <a:latin typeface="+mj-lt"/>
            </a:endParaRPr>
          </a:p>
        </p:txBody>
      </p:sp>
      <p:sp>
        <p:nvSpPr>
          <p:cNvPr id="12" name="TextBox 11"/>
          <p:cNvSpPr txBox="1"/>
          <p:nvPr userDrawn="1"/>
        </p:nvSpPr>
        <p:spPr bwMode="auto">
          <a:xfrm>
            <a:off x="434627" y="0"/>
            <a:ext cx="1192695" cy="2123658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3800" b="1" i="0" dirty="0">
                <a:solidFill>
                  <a:schemeClr val="bg2"/>
                </a:solidFill>
                <a:latin typeface="+mn-lt"/>
              </a:rPr>
              <a:t>“</a:t>
            </a:r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447674" y="3980952"/>
            <a:ext cx="6513958" cy="44093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800" b="0" baseline="0">
                <a:solidFill>
                  <a:schemeClr val="accent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Position Title</a:t>
            </a:r>
          </a:p>
        </p:txBody>
      </p:sp>
    </p:spTree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– Blu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 bwMode="auto">
          <a:xfrm>
            <a:off x="159026" y="4323522"/>
            <a:ext cx="8984974" cy="819978"/>
          </a:xfrm>
          <a:prstGeom prst="rect">
            <a:avLst/>
          </a:prstGeom>
          <a:solidFill>
            <a:schemeClr val="accent1"/>
          </a:solidFill>
          <a:ln w="19050" algn="ctr">
            <a:noFill/>
            <a:miter lim="800000"/>
            <a:headEnd/>
            <a:tailEnd/>
          </a:ln>
        </p:spPr>
        <p:txBody>
          <a:bodyPr wrap="none" rtlCol="0" anchor="ctr"/>
          <a:lstStyle/>
          <a:p>
            <a:pPr algn="ctr">
              <a:lnSpc>
                <a:spcPct val="90000"/>
              </a:lnSpc>
            </a:pPr>
            <a:endParaRPr lang="en-US" sz="1600" b="1" dirty="0" err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14" name="Title 15"/>
          <p:cNvSpPr>
            <a:spLocks noGrp="1"/>
          </p:cNvSpPr>
          <p:nvPr>
            <p:ph type="title" hasCustomPrompt="1"/>
          </p:nvPr>
        </p:nvSpPr>
        <p:spPr>
          <a:xfrm>
            <a:off x="299199" y="1878496"/>
            <a:ext cx="6141359" cy="1311963"/>
          </a:xfrm>
        </p:spPr>
        <p:txBody>
          <a:bodyPr anchor="b">
            <a:noAutofit/>
          </a:bodyPr>
          <a:lstStyle>
            <a:lvl1pPr>
              <a:defRPr sz="36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Title Here</a:t>
            </a:r>
          </a:p>
        </p:txBody>
      </p:sp>
      <p:sp>
        <p:nvSpPr>
          <p:cNvPr id="15" name="Date Placeholder 4"/>
          <p:cNvSpPr>
            <a:spLocks noGrp="1"/>
          </p:cNvSpPr>
          <p:nvPr>
            <p:ph type="dt" sz="half" idx="2"/>
          </p:nvPr>
        </p:nvSpPr>
        <p:spPr>
          <a:xfrm>
            <a:off x="319200" y="4616418"/>
            <a:ext cx="1925338" cy="178955"/>
          </a:xfrm>
          <a:prstGeom prst="rect">
            <a:avLst/>
          </a:prstGeom>
        </p:spPr>
        <p:txBody>
          <a:bodyPr vert="horz" wrap="square" lIns="91440" tIns="0" rIns="91440" bIns="0" rtlCol="0" anchor="b" anchorCtr="0">
            <a:noAutofit/>
          </a:bodyPr>
          <a:lstStyle>
            <a:lvl1pPr algn="l">
              <a:defRPr sz="1200" i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7CA65D26-67D5-4CD2-90EC-E629659F24B3}" type="datetime1">
              <a:rPr lang="en-US" smtClean="0"/>
              <a:pPr/>
              <a:t>12/9/19</a:t>
            </a:fld>
            <a:endParaRPr lang="en-US" dirty="0"/>
          </a:p>
        </p:txBody>
      </p:sp>
      <p:sp>
        <p:nvSpPr>
          <p:cNvPr id="17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302816" y="3185160"/>
            <a:ext cx="6147682" cy="508220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1600" i="0">
                <a:solidFill>
                  <a:schemeClr val="tx1"/>
                </a:solidFill>
                <a:latin typeface="+mj-lt"/>
              </a:defRPr>
            </a:lvl1pPr>
            <a:lvl2pPr marL="230187" indent="0">
              <a:lnSpc>
                <a:spcPct val="100000"/>
              </a:lnSpc>
              <a:buNone/>
              <a:defRPr i="1">
                <a:latin typeface="+mn-lt"/>
              </a:defRPr>
            </a:lvl2pPr>
            <a:lvl3pPr marL="515937" indent="0">
              <a:lnSpc>
                <a:spcPct val="100000"/>
              </a:lnSpc>
              <a:buNone/>
              <a:defRPr i="1">
                <a:latin typeface="+mn-lt"/>
              </a:defRPr>
            </a:lvl3pPr>
            <a:lvl4pPr marL="800100" indent="0">
              <a:lnSpc>
                <a:spcPct val="100000"/>
              </a:lnSpc>
              <a:buNone/>
              <a:defRPr i="1">
                <a:latin typeface="+mn-lt"/>
              </a:defRPr>
            </a:lvl4pPr>
            <a:lvl5pPr marL="1085850" indent="0">
              <a:lnSpc>
                <a:spcPct val="100000"/>
              </a:lnSpc>
              <a:buNone/>
              <a:defRPr i="1">
                <a:latin typeface="+mn-lt"/>
              </a:defRPr>
            </a:lvl5pPr>
          </a:lstStyle>
          <a:p>
            <a:pPr lvl="0"/>
            <a:r>
              <a:rPr lang="en-US" dirty="0"/>
              <a:t>Optional Subhead here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17593" y="4102256"/>
            <a:ext cx="4191461" cy="426719"/>
          </a:xfrm>
          <a:prstGeom prst="rect">
            <a:avLst/>
          </a:prstGeom>
        </p:spPr>
        <p:txBody>
          <a:bodyPr vert="horz" wrap="square" lIns="91440" tIns="0" rIns="91440" bIns="0" rtlCol="0" anchor="b" anchorCtr="0">
            <a:no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en-US" sz="1600" i="0" baseline="0" dirty="0" smtClean="0">
                <a:solidFill>
                  <a:schemeClr val="tx1"/>
                </a:solidFill>
                <a:cs typeface="Arial" pitchFamily="34" charset="0"/>
              </a:defRPr>
            </a:lvl1pPr>
            <a:lvl2pPr>
              <a:defRPr lang="en-US" sz="1800" dirty="0" smtClean="0">
                <a:latin typeface="+mn-lt"/>
              </a:defRPr>
            </a:lvl2pPr>
            <a:lvl3pPr>
              <a:defRPr lang="en-US" sz="1800" dirty="0" smtClean="0">
                <a:latin typeface="+mn-lt"/>
              </a:defRPr>
            </a:lvl3pPr>
            <a:lvl4pPr>
              <a:defRPr lang="en-US" sz="1800" dirty="0" smtClean="0">
                <a:latin typeface="+mn-lt"/>
              </a:defRPr>
            </a:lvl4pPr>
            <a:lvl5pPr>
              <a:defRPr lang="en-US" sz="1800" dirty="0">
                <a:latin typeface="+mn-lt"/>
              </a:defRPr>
            </a:lvl5pPr>
          </a:lstStyle>
          <a:p>
            <a:pPr marL="0" lvl="0"/>
            <a:r>
              <a:rPr lang="en-US" dirty="0"/>
              <a:t>Presenter’s Name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220" y="477077"/>
            <a:ext cx="1297452" cy="843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1339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– T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CC8D0D-EAEC-449D-9161-023DFF90F2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37599" y="1431235"/>
            <a:ext cx="8229323" cy="2107096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800" i="0" baseline="0">
                <a:latin typeface="+mj-lt"/>
              </a:defRPr>
            </a:lvl1pPr>
            <a:lvl2pPr marL="230187" indent="0">
              <a:buNone/>
              <a:defRPr>
                <a:latin typeface="+mn-lt"/>
              </a:defRPr>
            </a:lvl2pPr>
            <a:lvl3pPr marL="515937" indent="0">
              <a:buNone/>
              <a:defRPr>
                <a:latin typeface="+mn-lt"/>
              </a:defRPr>
            </a:lvl3pPr>
            <a:lvl4pPr marL="800100" indent="0">
              <a:buNone/>
              <a:defRPr>
                <a:latin typeface="+mn-lt"/>
              </a:defRPr>
            </a:lvl4pPr>
            <a:lvl5pPr marL="1085850" indent="0">
              <a:buNone/>
              <a:defRPr>
                <a:latin typeface="+mn-lt"/>
              </a:defRPr>
            </a:lvl5pPr>
          </a:lstStyle>
          <a:p>
            <a:pPr lvl="0"/>
            <a:r>
              <a:rPr lang="en-US" dirty="0"/>
              <a:t>This page is an option should you wish to utilize a quote as a stand-alone slide within your presentation. The rest is </a:t>
            </a: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.</a:t>
            </a:r>
          </a:p>
        </p:txBody>
      </p:sp>
      <p:sp>
        <p:nvSpPr>
          <p:cNvPr id="13" name="Rectangle 12"/>
          <p:cNvSpPr/>
          <p:nvPr userDrawn="1"/>
        </p:nvSpPr>
        <p:spPr bwMode="auto">
          <a:xfrm>
            <a:off x="496956" y="1"/>
            <a:ext cx="1073426" cy="1182754"/>
          </a:xfrm>
          <a:prstGeom prst="rect">
            <a:avLst/>
          </a:prstGeom>
          <a:solidFill>
            <a:schemeClr val="accent2"/>
          </a:solidFill>
          <a:ln w="19050" algn="ctr">
            <a:noFill/>
            <a:miter lim="800000"/>
            <a:headEnd/>
            <a:tailEnd/>
          </a:ln>
        </p:spPr>
        <p:txBody>
          <a:bodyPr wrap="none" rtlCol="0" anchor="ctr"/>
          <a:lstStyle/>
          <a:p>
            <a:pPr algn="ctr">
              <a:lnSpc>
                <a:spcPct val="90000"/>
              </a:lnSpc>
            </a:pPr>
            <a:endParaRPr lang="en-US" sz="1600" b="1" dirty="0" err="1">
              <a:solidFill>
                <a:srgbClr val="90BD31"/>
              </a:solidFill>
              <a:latin typeface="+mj-lt"/>
            </a:endParaRPr>
          </a:p>
        </p:txBody>
      </p:sp>
      <p:sp>
        <p:nvSpPr>
          <p:cNvPr id="12" name="TextBox 11"/>
          <p:cNvSpPr txBox="1"/>
          <p:nvPr userDrawn="1"/>
        </p:nvSpPr>
        <p:spPr bwMode="auto">
          <a:xfrm>
            <a:off x="434627" y="0"/>
            <a:ext cx="1192695" cy="2123658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3800" b="1" i="0" dirty="0">
                <a:solidFill>
                  <a:schemeClr val="bg2"/>
                </a:solidFill>
                <a:latin typeface="+mn-lt"/>
              </a:rPr>
              <a:t>“</a:t>
            </a:r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447674" y="3696828"/>
            <a:ext cx="6513958" cy="43042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Author’s Name</a:t>
            </a:r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447674" y="3980952"/>
            <a:ext cx="6513958" cy="44093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800" b="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Position Title</a:t>
            </a:r>
          </a:p>
        </p:txBody>
      </p:sp>
    </p:spTree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–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CC8D0D-EAEC-449D-9161-023DFF90F2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37599" y="1431235"/>
            <a:ext cx="8229323" cy="2107096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800" i="0" baseline="0">
                <a:latin typeface="+mj-lt"/>
              </a:defRPr>
            </a:lvl1pPr>
            <a:lvl2pPr marL="230187" indent="0">
              <a:buNone/>
              <a:defRPr>
                <a:latin typeface="+mn-lt"/>
              </a:defRPr>
            </a:lvl2pPr>
            <a:lvl3pPr marL="515937" indent="0">
              <a:buNone/>
              <a:defRPr>
                <a:latin typeface="+mn-lt"/>
              </a:defRPr>
            </a:lvl3pPr>
            <a:lvl4pPr marL="800100" indent="0">
              <a:buNone/>
              <a:defRPr>
                <a:latin typeface="+mn-lt"/>
              </a:defRPr>
            </a:lvl4pPr>
            <a:lvl5pPr marL="1085850" indent="0">
              <a:buNone/>
              <a:defRPr>
                <a:latin typeface="+mn-lt"/>
              </a:defRPr>
            </a:lvl5pPr>
          </a:lstStyle>
          <a:p>
            <a:pPr lvl="0"/>
            <a:r>
              <a:rPr lang="en-US" dirty="0"/>
              <a:t>This page is an option should you wish to utilize a quote as a stand-alone slide within your presentation. The rest is </a:t>
            </a: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.</a:t>
            </a:r>
          </a:p>
        </p:txBody>
      </p:sp>
      <p:sp>
        <p:nvSpPr>
          <p:cNvPr id="13" name="Rectangle 12"/>
          <p:cNvSpPr/>
          <p:nvPr userDrawn="1"/>
        </p:nvSpPr>
        <p:spPr bwMode="auto">
          <a:xfrm>
            <a:off x="496956" y="1"/>
            <a:ext cx="1073426" cy="1182754"/>
          </a:xfrm>
          <a:prstGeom prst="rect">
            <a:avLst/>
          </a:prstGeom>
          <a:solidFill>
            <a:schemeClr val="accent3"/>
          </a:solidFill>
          <a:ln w="19050" algn="ctr">
            <a:noFill/>
            <a:miter lim="800000"/>
            <a:headEnd/>
            <a:tailEnd/>
          </a:ln>
        </p:spPr>
        <p:txBody>
          <a:bodyPr wrap="none" rtlCol="0" anchor="ctr"/>
          <a:lstStyle/>
          <a:p>
            <a:pPr algn="ctr">
              <a:lnSpc>
                <a:spcPct val="90000"/>
              </a:lnSpc>
            </a:pPr>
            <a:endParaRPr lang="en-US" sz="1600" b="1" dirty="0" err="1">
              <a:solidFill>
                <a:srgbClr val="90BD31"/>
              </a:solidFill>
              <a:latin typeface="+mj-lt"/>
            </a:endParaRPr>
          </a:p>
        </p:txBody>
      </p:sp>
      <p:sp>
        <p:nvSpPr>
          <p:cNvPr id="12" name="TextBox 11"/>
          <p:cNvSpPr txBox="1"/>
          <p:nvPr userDrawn="1"/>
        </p:nvSpPr>
        <p:spPr bwMode="auto">
          <a:xfrm>
            <a:off x="434627" y="0"/>
            <a:ext cx="1192695" cy="2123658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 lIns="0" tIns="0" rIns="0" bIns="0" rtlCol="0" anchor="ctr">
            <a:spAutoFit/>
          </a:bodyPr>
          <a:lstStyle/>
          <a:p>
            <a:pPr algn="ctr"/>
            <a:r>
              <a:rPr lang="en-US" sz="13800" b="1" i="0" dirty="0">
                <a:solidFill>
                  <a:schemeClr val="bg2"/>
                </a:solidFill>
                <a:latin typeface="+mn-lt"/>
              </a:rPr>
              <a:t>“</a:t>
            </a:r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447674" y="3696828"/>
            <a:ext cx="6513958" cy="43042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accent3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Author’s Name</a:t>
            </a:r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447674" y="3980952"/>
            <a:ext cx="6513958" cy="44093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800" b="0" baseline="0">
                <a:solidFill>
                  <a:schemeClr val="accent3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Position Title</a:t>
            </a:r>
          </a:p>
        </p:txBody>
      </p:sp>
    </p:spTree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– Bl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CC8D0D-EAEC-449D-9161-023DFF90F2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Rectangle 13"/>
          <p:cNvSpPr/>
          <p:nvPr userDrawn="1"/>
        </p:nvSpPr>
        <p:spPr bwMode="auto">
          <a:xfrm>
            <a:off x="0" y="1772718"/>
            <a:ext cx="7051729" cy="1411357"/>
          </a:xfrm>
          <a:prstGeom prst="rect">
            <a:avLst/>
          </a:prstGeom>
          <a:solidFill>
            <a:schemeClr val="accent1"/>
          </a:solidFill>
          <a:ln w="19050" algn="ctr">
            <a:noFill/>
            <a:miter lim="800000"/>
            <a:headEnd/>
            <a:tailEnd/>
          </a:ln>
        </p:spPr>
        <p:txBody>
          <a:bodyPr wrap="none" rtlCol="0" anchor="ctr"/>
          <a:lstStyle/>
          <a:p>
            <a:pPr algn="ctr">
              <a:lnSpc>
                <a:spcPct val="90000"/>
              </a:lnSpc>
            </a:pPr>
            <a:endParaRPr lang="en-US" sz="1600" b="1" dirty="0" err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15" name="Title 15"/>
          <p:cNvSpPr>
            <a:spLocks noGrp="1"/>
          </p:cNvSpPr>
          <p:nvPr>
            <p:ph type="title" hasCustomPrompt="1"/>
          </p:nvPr>
        </p:nvSpPr>
        <p:spPr>
          <a:xfrm>
            <a:off x="453585" y="1919439"/>
            <a:ext cx="6435412" cy="1107896"/>
          </a:xfrm>
        </p:spPr>
        <p:txBody>
          <a:bodyPr anchor="ctr">
            <a:noAutofit/>
          </a:bodyPr>
          <a:lstStyle>
            <a:lvl1pPr>
              <a:defRPr sz="36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Section Header Here</a:t>
            </a:r>
          </a:p>
        </p:txBody>
      </p:sp>
    </p:spTree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– Te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CC8D0D-EAEC-449D-9161-023DFF90F2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0" y="1772718"/>
            <a:ext cx="7051729" cy="1411357"/>
          </a:xfrm>
          <a:prstGeom prst="rect">
            <a:avLst/>
          </a:prstGeom>
          <a:solidFill>
            <a:srgbClr val="18A3AC"/>
          </a:solidFill>
          <a:ln w="19050" algn="ctr">
            <a:noFill/>
            <a:miter lim="800000"/>
            <a:headEnd/>
            <a:tailEnd/>
          </a:ln>
        </p:spPr>
        <p:txBody>
          <a:bodyPr wrap="none" rtlCol="0" anchor="ctr"/>
          <a:lstStyle/>
          <a:p>
            <a:pPr algn="ctr">
              <a:lnSpc>
                <a:spcPct val="90000"/>
              </a:lnSpc>
            </a:pPr>
            <a:endParaRPr lang="en-US" sz="1600" b="1" dirty="0" err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8" name="Title 15"/>
          <p:cNvSpPr>
            <a:spLocks noGrp="1"/>
          </p:cNvSpPr>
          <p:nvPr>
            <p:ph type="title" hasCustomPrompt="1"/>
          </p:nvPr>
        </p:nvSpPr>
        <p:spPr>
          <a:xfrm>
            <a:off x="453585" y="1919439"/>
            <a:ext cx="6435412" cy="1107896"/>
          </a:xfrm>
        </p:spPr>
        <p:txBody>
          <a:bodyPr anchor="ctr">
            <a:noAutofit/>
          </a:bodyPr>
          <a:lstStyle>
            <a:lvl1pPr>
              <a:defRPr sz="36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Section Header Here</a:t>
            </a:r>
          </a:p>
        </p:txBody>
      </p:sp>
    </p:spTree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 – G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CC8D0D-EAEC-449D-9161-023DFF90F2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Rectangle 5"/>
          <p:cNvSpPr/>
          <p:nvPr userDrawn="1"/>
        </p:nvSpPr>
        <p:spPr bwMode="auto">
          <a:xfrm>
            <a:off x="0" y="1772718"/>
            <a:ext cx="7051729" cy="1411357"/>
          </a:xfrm>
          <a:prstGeom prst="rect">
            <a:avLst/>
          </a:prstGeom>
          <a:solidFill>
            <a:srgbClr val="90BD31"/>
          </a:solidFill>
          <a:ln w="19050" algn="ctr">
            <a:noFill/>
            <a:miter lim="800000"/>
            <a:headEnd/>
            <a:tailEnd/>
          </a:ln>
        </p:spPr>
        <p:txBody>
          <a:bodyPr wrap="none" rtlCol="0" anchor="ctr"/>
          <a:lstStyle/>
          <a:p>
            <a:pPr algn="ctr">
              <a:lnSpc>
                <a:spcPct val="90000"/>
              </a:lnSpc>
            </a:pPr>
            <a:endParaRPr lang="en-US" sz="1600" b="1" dirty="0" err="1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Title 15"/>
          <p:cNvSpPr>
            <a:spLocks noGrp="1"/>
          </p:cNvSpPr>
          <p:nvPr>
            <p:ph type="title" hasCustomPrompt="1"/>
          </p:nvPr>
        </p:nvSpPr>
        <p:spPr>
          <a:xfrm>
            <a:off x="453585" y="1919439"/>
            <a:ext cx="6435412" cy="1107896"/>
          </a:xfrm>
        </p:spPr>
        <p:txBody>
          <a:bodyPr anchor="ctr">
            <a:noAutofit/>
          </a:bodyPr>
          <a:lstStyle>
            <a:lvl1pPr>
              <a:defRPr sz="36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 dirty="0"/>
              <a:t>Section Header Here</a:t>
            </a:r>
          </a:p>
        </p:txBody>
      </p:sp>
    </p:spTree>
  </p:cSld>
  <p:clrMapOvr>
    <a:masterClrMapping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with logo_1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1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invGray">
          <a:xfrm>
            <a:off x="3865184" y="2032663"/>
            <a:ext cx="1571041" cy="10257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924282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with logo_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79213" y="1884800"/>
            <a:ext cx="1374274" cy="137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6384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– Research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9580" y="2015504"/>
            <a:ext cx="1615440" cy="161544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149580" y="0"/>
            <a:ext cx="2994420" cy="201550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388949"/>
            <a:ext cx="6149580" cy="3754552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– Educa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1314" y="2015504"/>
            <a:ext cx="1615440" cy="161544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2756753" cy="2015504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56754" y="1257300"/>
            <a:ext cx="6387246" cy="3886199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losing – Patient Car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45170" y="2015504"/>
            <a:ext cx="1615440" cy="161544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"/>
          <a:stretch/>
        </p:blipFill>
        <p:spPr>
          <a:xfrm>
            <a:off x="0" y="0"/>
            <a:ext cx="2760609" cy="201550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56754" y="1257300"/>
            <a:ext cx="6387246" cy="3886199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BCC8D0D-EAEC-449D-9161-023DFF90F2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5"/>
          <p:cNvSpPr>
            <a:spLocks noGrp="1"/>
          </p:cNvSpPr>
          <p:nvPr>
            <p:ph type="title" hasCustomPrompt="1"/>
          </p:nvPr>
        </p:nvSpPr>
        <p:spPr>
          <a:xfrm>
            <a:off x="453585" y="318750"/>
            <a:ext cx="8173580" cy="458587"/>
          </a:xfrm>
        </p:spPr>
        <p:txBody>
          <a:bodyPr anchor="b">
            <a:noAutofit/>
          </a:bodyPr>
          <a:lstStyle>
            <a:lvl1pPr>
              <a:defRPr sz="3600">
                <a:latin typeface="+mj-lt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2" y="695740"/>
            <a:ext cx="8169964" cy="3348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 i="0">
                <a:latin typeface="+mn-lt"/>
              </a:defRPr>
            </a:lvl1pPr>
            <a:lvl2pPr marL="230187" indent="0">
              <a:lnSpc>
                <a:spcPct val="100000"/>
              </a:lnSpc>
              <a:buNone/>
              <a:defRPr i="1">
                <a:latin typeface="+mn-lt"/>
              </a:defRPr>
            </a:lvl2pPr>
            <a:lvl3pPr marL="515937" indent="0">
              <a:lnSpc>
                <a:spcPct val="100000"/>
              </a:lnSpc>
              <a:buNone/>
              <a:defRPr i="1">
                <a:latin typeface="+mn-lt"/>
              </a:defRPr>
            </a:lvl3pPr>
            <a:lvl4pPr marL="800100" indent="0">
              <a:lnSpc>
                <a:spcPct val="100000"/>
              </a:lnSpc>
              <a:buNone/>
              <a:defRPr i="1">
                <a:latin typeface="+mn-lt"/>
              </a:defRPr>
            </a:lvl4pPr>
            <a:lvl5pPr marL="1085850" indent="0">
              <a:lnSpc>
                <a:spcPct val="100000"/>
              </a:lnSpc>
              <a:buNone/>
              <a:defRPr i="1">
                <a:latin typeface="+mn-lt"/>
              </a:defRPr>
            </a:lvl5pPr>
          </a:lstStyle>
          <a:p>
            <a:pPr lvl="0"/>
            <a:r>
              <a:rPr lang="en-US" dirty="0"/>
              <a:t>Optional Subhead here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idx="1"/>
          </p:nvPr>
        </p:nvSpPr>
        <p:spPr>
          <a:xfrm>
            <a:off x="459683" y="1401416"/>
            <a:ext cx="8137665" cy="29320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754264467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BCC8D0D-EAEC-449D-9161-023DFF90F2E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5159258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BCC8D0D-EAEC-449D-9161-023DFF90F2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Chart Placeholder 2"/>
          <p:cNvSpPr>
            <a:spLocks noGrp="1"/>
          </p:cNvSpPr>
          <p:nvPr>
            <p:ph type="chart" sz="quarter" idx="14"/>
          </p:nvPr>
        </p:nvSpPr>
        <p:spPr>
          <a:xfrm>
            <a:off x="268357" y="337931"/>
            <a:ext cx="8587407" cy="4065105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/>
              <a:t>Click icon to add chart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2906727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BCC8D0D-EAEC-449D-9161-023DFF90F2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5"/>
          <p:cNvSpPr>
            <a:spLocks noGrp="1"/>
          </p:cNvSpPr>
          <p:nvPr>
            <p:ph type="title" hasCustomPrompt="1"/>
          </p:nvPr>
        </p:nvSpPr>
        <p:spPr>
          <a:xfrm>
            <a:off x="453585" y="318750"/>
            <a:ext cx="8173580" cy="458587"/>
          </a:xfrm>
        </p:spPr>
        <p:txBody>
          <a:bodyPr anchor="b">
            <a:noAutofit/>
          </a:bodyPr>
          <a:lstStyle>
            <a:lvl1pPr>
              <a:defRPr sz="3600">
                <a:latin typeface="+mj-lt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2" y="695740"/>
            <a:ext cx="8169964" cy="3348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 i="0">
                <a:latin typeface="+mn-lt"/>
              </a:defRPr>
            </a:lvl1pPr>
            <a:lvl2pPr marL="230187" indent="0">
              <a:lnSpc>
                <a:spcPct val="100000"/>
              </a:lnSpc>
              <a:buNone/>
              <a:defRPr i="1">
                <a:latin typeface="+mn-lt"/>
              </a:defRPr>
            </a:lvl2pPr>
            <a:lvl3pPr marL="515937" indent="0">
              <a:lnSpc>
                <a:spcPct val="100000"/>
              </a:lnSpc>
              <a:buNone/>
              <a:defRPr i="1">
                <a:latin typeface="+mn-lt"/>
              </a:defRPr>
            </a:lvl3pPr>
            <a:lvl4pPr marL="800100" indent="0">
              <a:lnSpc>
                <a:spcPct val="100000"/>
              </a:lnSpc>
              <a:buNone/>
              <a:defRPr i="1">
                <a:latin typeface="+mn-lt"/>
              </a:defRPr>
            </a:lvl4pPr>
            <a:lvl5pPr marL="1085850" indent="0">
              <a:lnSpc>
                <a:spcPct val="100000"/>
              </a:lnSpc>
              <a:buNone/>
              <a:defRPr i="1">
                <a:latin typeface="+mn-lt"/>
              </a:defRPr>
            </a:lvl5pPr>
          </a:lstStyle>
          <a:p>
            <a:pPr lvl="0"/>
            <a:r>
              <a:rPr lang="en-US" dirty="0"/>
              <a:t>Optional Subhead here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18" hasCustomPrompt="1"/>
          </p:nvPr>
        </p:nvSpPr>
        <p:spPr>
          <a:xfrm>
            <a:off x="456925" y="1401417"/>
            <a:ext cx="3826840" cy="2932044"/>
          </a:xfrm>
        </p:spPr>
        <p:txBody>
          <a:bodyPr/>
          <a:lstStyle>
            <a:lvl1pPr marL="0" indent="0">
              <a:buClr>
                <a:schemeClr val="accent1"/>
              </a:buClr>
              <a:buSzPct val="80000"/>
              <a:buFont typeface="Wingdings" charset="2"/>
              <a:buNone/>
              <a:defRPr/>
            </a:lvl1pPr>
            <a:lvl2pPr marL="295275" indent="0">
              <a:buClr>
                <a:schemeClr val="accent1"/>
              </a:buClr>
              <a:buSzPct val="80000"/>
              <a:buFont typeface="Wingdings" charset="2"/>
              <a:buNone/>
              <a:defRPr/>
            </a:lvl2pPr>
            <a:lvl3pPr marL="579437" indent="0">
              <a:buClr>
                <a:schemeClr val="accent1"/>
              </a:buClr>
              <a:buSzPct val="80000"/>
              <a:buFont typeface="Wingdings" charset="2"/>
              <a:buNone/>
              <a:defRPr/>
            </a:lvl3pPr>
            <a:lvl4pPr marL="806450" indent="0">
              <a:buClr>
                <a:schemeClr val="accent1"/>
              </a:buClr>
              <a:buSzPct val="80000"/>
              <a:buFont typeface="Wingdings" charset="2"/>
              <a:buNone/>
              <a:defRPr/>
            </a:lvl4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6" name="Content Placeholder 3"/>
          <p:cNvSpPr>
            <a:spLocks noGrp="1"/>
          </p:cNvSpPr>
          <p:nvPr>
            <p:ph sz="quarter" idx="19" hasCustomPrompt="1"/>
          </p:nvPr>
        </p:nvSpPr>
        <p:spPr>
          <a:xfrm>
            <a:off x="4774888" y="1401417"/>
            <a:ext cx="3852277" cy="2932044"/>
          </a:xfrm>
        </p:spPr>
        <p:txBody>
          <a:bodyPr/>
          <a:lstStyle>
            <a:lvl1pPr marL="0" indent="0">
              <a:buClr>
                <a:schemeClr val="accent1"/>
              </a:buClr>
              <a:buSzPct val="80000"/>
              <a:buFont typeface="Wingdings" charset="2"/>
              <a:buNone/>
              <a:defRPr/>
            </a:lvl1pPr>
            <a:lvl2pPr marL="295275" indent="0">
              <a:buClr>
                <a:schemeClr val="accent1"/>
              </a:buClr>
              <a:buSzPct val="80000"/>
              <a:buFont typeface="Wingdings" charset="2"/>
              <a:buNone/>
              <a:defRPr/>
            </a:lvl2pPr>
            <a:lvl3pPr marL="579437" indent="0">
              <a:buClr>
                <a:schemeClr val="accent1"/>
              </a:buClr>
              <a:buSzPct val="80000"/>
              <a:buFont typeface="Wingdings" charset="2"/>
              <a:buNone/>
              <a:defRPr/>
            </a:lvl3pPr>
            <a:lvl4pPr marL="806450" indent="0">
              <a:buClr>
                <a:schemeClr val="accent1"/>
              </a:buClr>
              <a:buSzPct val="80000"/>
              <a:buFont typeface="Wingdings" charset="2"/>
              <a:buNone/>
              <a:defRPr/>
            </a:lvl4pPr>
          </a:lstStyle>
          <a:p>
            <a:pPr lvl="0"/>
            <a:r>
              <a:rPr lang="en-US" dirty="0"/>
              <a:t>Click to add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2084155973"/>
      </p:ext>
    </p:extLst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Bulle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7BCC8D0D-EAEC-449D-9161-023DFF90F2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5"/>
          <p:cNvSpPr>
            <a:spLocks noGrp="1"/>
          </p:cNvSpPr>
          <p:nvPr>
            <p:ph type="title" hasCustomPrompt="1"/>
          </p:nvPr>
        </p:nvSpPr>
        <p:spPr>
          <a:xfrm>
            <a:off x="453585" y="318750"/>
            <a:ext cx="8173580" cy="458587"/>
          </a:xfrm>
        </p:spPr>
        <p:txBody>
          <a:bodyPr anchor="b">
            <a:noAutofit/>
          </a:bodyPr>
          <a:lstStyle>
            <a:lvl1pPr>
              <a:defRPr sz="3600">
                <a:latin typeface="+mj-lt"/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quarter" idx="15" hasCustomPrompt="1"/>
          </p:nvPr>
        </p:nvSpPr>
        <p:spPr>
          <a:xfrm>
            <a:off x="457202" y="695740"/>
            <a:ext cx="8169964" cy="334897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 i="0">
                <a:latin typeface="+mn-lt"/>
              </a:defRPr>
            </a:lvl1pPr>
            <a:lvl2pPr marL="230187" indent="0">
              <a:lnSpc>
                <a:spcPct val="100000"/>
              </a:lnSpc>
              <a:buNone/>
              <a:defRPr i="1">
                <a:latin typeface="+mn-lt"/>
              </a:defRPr>
            </a:lvl2pPr>
            <a:lvl3pPr marL="515937" indent="0">
              <a:lnSpc>
                <a:spcPct val="100000"/>
              </a:lnSpc>
              <a:buNone/>
              <a:defRPr i="1">
                <a:latin typeface="+mn-lt"/>
              </a:defRPr>
            </a:lvl3pPr>
            <a:lvl4pPr marL="800100" indent="0">
              <a:lnSpc>
                <a:spcPct val="100000"/>
              </a:lnSpc>
              <a:buNone/>
              <a:defRPr i="1">
                <a:latin typeface="+mn-lt"/>
              </a:defRPr>
            </a:lvl4pPr>
            <a:lvl5pPr marL="1085850" indent="0">
              <a:lnSpc>
                <a:spcPct val="100000"/>
              </a:lnSpc>
              <a:buNone/>
              <a:defRPr i="1">
                <a:latin typeface="+mn-lt"/>
              </a:defRPr>
            </a:lvl5pPr>
          </a:lstStyle>
          <a:p>
            <a:pPr lvl="0"/>
            <a:r>
              <a:rPr lang="en-US" dirty="0"/>
              <a:t>Optional Subhead here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idx="1"/>
          </p:nvPr>
        </p:nvSpPr>
        <p:spPr>
          <a:xfrm>
            <a:off x="459684" y="1401416"/>
            <a:ext cx="3824082" cy="29320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5" name="Text Placeholder 3"/>
          <p:cNvSpPr>
            <a:spLocks noGrp="1"/>
          </p:cNvSpPr>
          <p:nvPr>
            <p:ph idx="16"/>
          </p:nvPr>
        </p:nvSpPr>
        <p:spPr>
          <a:xfrm>
            <a:off x="4765730" y="1401416"/>
            <a:ext cx="3831618" cy="29320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3332221338"/>
      </p:ext>
    </p:extLst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 – Nav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CC8D0D-EAEC-449D-9161-023DFF90F2E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extBox 6"/>
          <p:cNvSpPr txBox="1"/>
          <p:nvPr userDrawn="1"/>
        </p:nvSpPr>
        <p:spPr bwMode="auto">
          <a:xfrm>
            <a:off x="457201" y="198783"/>
            <a:ext cx="1192695" cy="2123658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13800" b="1" i="0" dirty="0">
                <a:solidFill>
                  <a:schemeClr val="tx2"/>
                </a:solidFill>
                <a:latin typeface="+mn-lt"/>
              </a:rPr>
              <a:t>“</a:t>
            </a: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3" hasCustomPrompt="1"/>
          </p:nvPr>
        </p:nvSpPr>
        <p:spPr>
          <a:xfrm>
            <a:off x="437599" y="1431235"/>
            <a:ext cx="8229323" cy="2107096"/>
          </a:xfrm>
          <a:prstGeom prst="rect">
            <a:avLst/>
          </a:prstGeom>
        </p:spPr>
        <p:txBody>
          <a:bodyPr anchor="ctr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800" i="0" baseline="0">
                <a:latin typeface="+mj-lt"/>
              </a:defRPr>
            </a:lvl1pPr>
            <a:lvl2pPr marL="230187" indent="0">
              <a:buNone/>
              <a:defRPr>
                <a:latin typeface="+mn-lt"/>
              </a:defRPr>
            </a:lvl2pPr>
            <a:lvl3pPr marL="515937" indent="0">
              <a:buNone/>
              <a:defRPr>
                <a:latin typeface="+mn-lt"/>
              </a:defRPr>
            </a:lvl3pPr>
            <a:lvl4pPr marL="800100" indent="0">
              <a:buNone/>
              <a:defRPr>
                <a:latin typeface="+mn-lt"/>
              </a:defRPr>
            </a:lvl4pPr>
            <a:lvl5pPr marL="1085850" indent="0">
              <a:buNone/>
              <a:defRPr>
                <a:latin typeface="+mn-lt"/>
              </a:defRPr>
            </a:lvl5pPr>
          </a:lstStyle>
          <a:p>
            <a:pPr lvl="0"/>
            <a:r>
              <a:rPr lang="en-US" dirty="0"/>
              <a:t>This page is an option should you wish to utilize a quote as a stand-alone slide within your presentation. The rest is </a:t>
            </a:r>
            <a:r>
              <a:rPr lang="en-US" dirty="0" err="1"/>
              <a:t>lorem</a:t>
            </a:r>
            <a:r>
              <a:rPr lang="en-US" dirty="0"/>
              <a:t> </a:t>
            </a:r>
            <a:r>
              <a:rPr lang="en-US" dirty="0" err="1"/>
              <a:t>ipsum</a:t>
            </a:r>
            <a:r>
              <a:rPr lang="en-US" dirty="0"/>
              <a:t>. </a:t>
            </a:r>
            <a:r>
              <a:rPr lang="en-US" dirty="0" err="1"/>
              <a:t>Ut</a:t>
            </a:r>
            <a:r>
              <a:rPr lang="en-US" dirty="0"/>
              <a:t> </a:t>
            </a:r>
            <a:r>
              <a:rPr lang="en-US" dirty="0" err="1"/>
              <a:t>enim</a:t>
            </a:r>
            <a:r>
              <a:rPr lang="en-US" dirty="0"/>
              <a:t> ad minim </a:t>
            </a:r>
            <a:r>
              <a:rPr lang="en-US" dirty="0" err="1"/>
              <a:t>quis</a:t>
            </a:r>
            <a:r>
              <a:rPr lang="en-US" dirty="0"/>
              <a:t> </a:t>
            </a:r>
            <a:r>
              <a:rPr lang="en-US" dirty="0" err="1"/>
              <a:t>nostrud</a:t>
            </a:r>
            <a:r>
              <a:rPr lang="en-US" dirty="0"/>
              <a:t>.</a:t>
            </a:r>
          </a:p>
        </p:txBody>
      </p:sp>
      <p:sp>
        <p:nvSpPr>
          <p:cNvPr id="10" name="Text Placeholder 13"/>
          <p:cNvSpPr>
            <a:spLocks noGrp="1"/>
          </p:cNvSpPr>
          <p:nvPr>
            <p:ph type="body" sz="quarter" idx="14" hasCustomPrompt="1"/>
          </p:nvPr>
        </p:nvSpPr>
        <p:spPr>
          <a:xfrm>
            <a:off x="447674" y="3696828"/>
            <a:ext cx="6513958" cy="43042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800" b="1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Author’s Name</a:t>
            </a:r>
          </a:p>
        </p:txBody>
      </p:sp>
      <p:sp>
        <p:nvSpPr>
          <p:cNvPr id="11" name="Text Placeholder 13"/>
          <p:cNvSpPr>
            <a:spLocks noGrp="1"/>
          </p:cNvSpPr>
          <p:nvPr>
            <p:ph type="body" sz="quarter" idx="15" hasCustomPrompt="1"/>
          </p:nvPr>
        </p:nvSpPr>
        <p:spPr>
          <a:xfrm>
            <a:off x="447674" y="3980952"/>
            <a:ext cx="6513958" cy="44093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ts val="2000"/>
              </a:lnSpc>
              <a:buNone/>
              <a:defRPr sz="1800" b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Position Title</a:t>
            </a:r>
          </a:p>
        </p:txBody>
      </p:sp>
    </p:spTree>
    <p:extLst>
      <p:ext uri="{BB962C8B-B14F-4D97-AF65-F5344CB8AC3E}">
        <p14:creationId xmlns:p14="http://schemas.microsoft.com/office/powerpoint/2010/main" val="1790547175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9.xml"/><Relationship Id="rId18" Type="http://schemas.openxmlformats.org/officeDocument/2006/relationships/slideLayout" Target="../slideLayouts/slideLayout34.xml"/><Relationship Id="rId3" Type="http://schemas.openxmlformats.org/officeDocument/2006/relationships/slideLayout" Target="../slideLayouts/slideLayout19.xml"/><Relationship Id="rId21" Type="http://schemas.openxmlformats.org/officeDocument/2006/relationships/slideLayout" Target="../slideLayouts/slideLayout37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17" Type="http://schemas.openxmlformats.org/officeDocument/2006/relationships/slideLayout" Target="../slideLayouts/slideLayout33.xml"/><Relationship Id="rId2" Type="http://schemas.openxmlformats.org/officeDocument/2006/relationships/slideLayout" Target="../slideLayouts/slideLayout18.xml"/><Relationship Id="rId16" Type="http://schemas.openxmlformats.org/officeDocument/2006/relationships/slideLayout" Target="../slideLayouts/slideLayout32.xml"/><Relationship Id="rId20" Type="http://schemas.openxmlformats.org/officeDocument/2006/relationships/slideLayout" Target="../slideLayouts/slideLayout36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24" Type="http://schemas.openxmlformats.org/officeDocument/2006/relationships/theme" Target="../theme/theme2.xml"/><Relationship Id="rId5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31.xml"/><Relationship Id="rId23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26.xml"/><Relationship Id="rId19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30.xml"/><Relationship Id="rId22" Type="http://schemas.openxmlformats.org/officeDocument/2006/relationships/slideLayout" Target="../slideLayouts/slideLayout3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459683" y="1401416"/>
            <a:ext cx="8137665" cy="29320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3585" y="318750"/>
            <a:ext cx="8173580" cy="458587"/>
          </a:xfrm>
          <a:prstGeom prst="rect">
            <a:avLst/>
          </a:prstGeom>
        </p:spPr>
        <p:txBody>
          <a:bodyPr vert="horz" wrap="square" lIns="91440" tIns="45720" rIns="91440" bIns="45720" rtlCol="0" anchor="t" anchorCtr="0">
            <a:noAutofit/>
          </a:bodyPr>
          <a:lstStyle/>
          <a:p>
            <a:r>
              <a:rPr lang="en-US" dirty="0"/>
              <a:t>Slide Title Here</a:t>
            </a:r>
          </a:p>
        </p:txBody>
      </p:sp>
      <p:sp>
        <p:nvSpPr>
          <p:cNvPr id="1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548150" y="4852596"/>
            <a:ext cx="4310907" cy="103485"/>
          </a:xfrm>
          <a:prstGeom prst="rect">
            <a:avLst/>
          </a:prstGeom>
        </p:spPr>
        <p:txBody>
          <a:bodyPr vert="horz" wrap="square" lIns="0" tIns="0" rIns="0" bIns="0" rtlCol="0" anchor="b" anchorCtr="0"/>
          <a:lstStyle>
            <a:lvl1pPr algn="l">
              <a:defRPr sz="700" i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272105" y="4840128"/>
            <a:ext cx="246061" cy="116425"/>
          </a:xfrm>
          <a:prstGeom prst="rect">
            <a:avLst/>
          </a:prstGeom>
        </p:spPr>
        <p:txBody>
          <a:bodyPr vert="horz" wrap="square" lIns="0" tIns="0" rIns="0" bIns="0" rtlCol="0" anchor="b" anchorCtr="0"/>
          <a:lstStyle>
            <a:lvl1pPr algn="l">
              <a:defRPr sz="700" i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7BCC8D0D-EAEC-449D-9161-023DFF90F2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6" name="Straight Connector 35"/>
          <p:cNvCxnSpPr/>
          <p:nvPr userDrawn="1"/>
        </p:nvCxnSpPr>
        <p:spPr>
          <a:xfrm>
            <a:off x="365125" y="4687560"/>
            <a:ext cx="8413750" cy="0"/>
          </a:xfrm>
          <a:prstGeom prst="line">
            <a:avLst/>
          </a:prstGeom>
          <a:noFill/>
          <a:ln w="3175" cap="flat">
            <a:solidFill>
              <a:srgbClr val="052049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" name="Straight Connector 8"/>
          <p:cNvCxnSpPr/>
          <p:nvPr userDrawn="1"/>
        </p:nvCxnSpPr>
        <p:spPr>
          <a:xfrm>
            <a:off x="277813" y="4687560"/>
            <a:ext cx="8595360" cy="0"/>
          </a:xfrm>
          <a:prstGeom prst="line">
            <a:avLst/>
          </a:prstGeom>
          <a:noFill/>
          <a:ln w="3175" cap="flat">
            <a:solidFill>
              <a:srgbClr val="052049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" name="Freeform 77"/>
          <p:cNvSpPr>
            <a:spLocks/>
          </p:cNvSpPr>
          <p:nvPr userDrawn="1"/>
        </p:nvSpPr>
        <p:spPr bwMode="auto">
          <a:xfrm>
            <a:off x="8393113" y="4800600"/>
            <a:ext cx="481012" cy="231074"/>
          </a:xfrm>
          <a:custGeom>
            <a:avLst/>
            <a:gdLst>
              <a:gd name="T0" fmla="*/ 350 w 350"/>
              <a:gd name="T1" fmla="*/ 52 h 168"/>
              <a:gd name="T2" fmla="*/ 270 w 350"/>
              <a:gd name="T3" fmla="*/ 130 h 168"/>
              <a:gd name="T4" fmla="*/ 240 w 350"/>
              <a:gd name="T5" fmla="*/ 100 h 168"/>
              <a:gd name="T6" fmla="*/ 205 w 350"/>
              <a:gd name="T7" fmla="*/ 91 h 168"/>
              <a:gd name="T8" fmla="*/ 201 w 350"/>
              <a:gd name="T9" fmla="*/ 86 h 168"/>
              <a:gd name="T10" fmla="*/ 200 w 350"/>
              <a:gd name="T11" fmla="*/ 82 h 168"/>
              <a:gd name="T12" fmla="*/ 203 w 350"/>
              <a:gd name="T13" fmla="*/ 73 h 168"/>
              <a:gd name="T14" fmla="*/ 203 w 350"/>
              <a:gd name="T15" fmla="*/ 73 h 168"/>
              <a:gd name="T16" fmla="*/ 205 w 350"/>
              <a:gd name="T17" fmla="*/ 72 h 168"/>
              <a:gd name="T18" fmla="*/ 234 w 350"/>
              <a:gd name="T19" fmla="*/ 71 h 168"/>
              <a:gd name="T20" fmla="*/ 266 w 350"/>
              <a:gd name="T21" fmla="*/ 85 h 168"/>
              <a:gd name="T22" fmla="*/ 222 w 350"/>
              <a:gd name="T23" fmla="*/ 48 h 168"/>
              <a:gd name="T24" fmla="*/ 179 w 350"/>
              <a:gd name="T25" fmla="*/ 73 h 168"/>
              <a:gd name="T26" fmla="*/ 178 w 350"/>
              <a:gd name="T27" fmla="*/ 76 h 168"/>
              <a:gd name="T28" fmla="*/ 122 w 350"/>
              <a:gd name="T29" fmla="*/ 60 h 168"/>
              <a:gd name="T30" fmla="*/ 178 w 350"/>
              <a:gd name="T31" fmla="*/ 41 h 168"/>
              <a:gd name="T32" fmla="*/ 153 w 350"/>
              <a:gd name="T33" fmla="*/ 0 h 168"/>
              <a:gd name="T34" fmla="*/ 97 w 350"/>
              <a:gd name="T35" fmla="*/ 2 h 168"/>
              <a:gd name="T36" fmla="*/ 72 w 350"/>
              <a:gd name="T37" fmla="*/ 73 h 168"/>
              <a:gd name="T38" fmla="*/ 25 w 350"/>
              <a:gd name="T39" fmla="*/ 73 h 168"/>
              <a:gd name="T40" fmla="*/ 0 w 350"/>
              <a:gd name="T41" fmla="*/ 2 h 168"/>
              <a:gd name="T42" fmla="*/ 48 w 350"/>
              <a:gd name="T43" fmla="*/ 119 h 168"/>
              <a:gd name="T44" fmla="*/ 97 w 350"/>
              <a:gd name="T45" fmla="*/ 64 h 168"/>
              <a:gd name="T46" fmla="*/ 187 w 350"/>
              <a:gd name="T47" fmla="*/ 107 h 168"/>
              <a:gd name="T48" fmla="*/ 214 w 350"/>
              <a:gd name="T49" fmla="*/ 117 h 168"/>
              <a:gd name="T50" fmla="*/ 242 w 350"/>
              <a:gd name="T51" fmla="*/ 125 h 168"/>
              <a:gd name="T52" fmla="*/ 237 w 350"/>
              <a:gd name="T53" fmla="*/ 147 h 168"/>
              <a:gd name="T54" fmla="*/ 203 w 350"/>
              <a:gd name="T55" fmla="*/ 141 h 168"/>
              <a:gd name="T56" fmla="*/ 176 w 350"/>
              <a:gd name="T57" fmla="*/ 130 h 168"/>
              <a:gd name="T58" fmla="*/ 224 w 350"/>
              <a:gd name="T59" fmla="*/ 168 h 168"/>
              <a:gd name="T60" fmla="*/ 270 w 350"/>
              <a:gd name="T61" fmla="*/ 134 h 168"/>
              <a:gd name="T62" fmla="*/ 295 w 350"/>
              <a:gd name="T63" fmla="*/ 166 h 168"/>
              <a:gd name="T64" fmla="*/ 343 w 350"/>
              <a:gd name="T65" fmla="*/ 119 h 168"/>
              <a:gd name="T66" fmla="*/ 295 w 350"/>
              <a:gd name="T67" fmla="*/ 99 h 168"/>
              <a:gd name="T68" fmla="*/ 350 w 350"/>
              <a:gd name="T69" fmla="*/ 73 h 1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350" h="168">
                <a:moveTo>
                  <a:pt x="350" y="73"/>
                </a:moveTo>
                <a:cubicBezTo>
                  <a:pt x="350" y="52"/>
                  <a:pt x="350" y="52"/>
                  <a:pt x="350" y="52"/>
                </a:cubicBezTo>
                <a:cubicBezTo>
                  <a:pt x="270" y="52"/>
                  <a:pt x="270" y="52"/>
                  <a:pt x="270" y="52"/>
                </a:cubicBezTo>
                <a:cubicBezTo>
                  <a:pt x="270" y="130"/>
                  <a:pt x="270" y="130"/>
                  <a:pt x="270" y="130"/>
                </a:cubicBezTo>
                <a:cubicBezTo>
                  <a:pt x="269" y="121"/>
                  <a:pt x="266" y="114"/>
                  <a:pt x="260" y="109"/>
                </a:cubicBezTo>
                <a:cubicBezTo>
                  <a:pt x="255" y="105"/>
                  <a:pt x="249" y="102"/>
                  <a:pt x="240" y="100"/>
                </a:cubicBezTo>
                <a:cubicBezTo>
                  <a:pt x="220" y="96"/>
                  <a:pt x="220" y="96"/>
                  <a:pt x="220" y="96"/>
                </a:cubicBezTo>
                <a:cubicBezTo>
                  <a:pt x="213" y="94"/>
                  <a:pt x="208" y="92"/>
                  <a:pt x="205" y="91"/>
                </a:cubicBezTo>
                <a:cubicBezTo>
                  <a:pt x="203" y="90"/>
                  <a:pt x="201" y="88"/>
                  <a:pt x="201" y="86"/>
                </a:cubicBezTo>
                <a:cubicBezTo>
                  <a:pt x="201" y="86"/>
                  <a:pt x="201" y="86"/>
                  <a:pt x="201" y="86"/>
                </a:cubicBezTo>
                <a:cubicBezTo>
                  <a:pt x="201" y="86"/>
                  <a:pt x="201" y="86"/>
                  <a:pt x="201" y="86"/>
                </a:cubicBezTo>
                <a:cubicBezTo>
                  <a:pt x="200" y="85"/>
                  <a:pt x="200" y="83"/>
                  <a:pt x="200" y="82"/>
                </a:cubicBezTo>
                <a:cubicBezTo>
                  <a:pt x="200" y="78"/>
                  <a:pt x="201" y="75"/>
                  <a:pt x="203" y="73"/>
                </a:cubicBezTo>
                <a:cubicBezTo>
                  <a:pt x="203" y="73"/>
                  <a:pt x="203" y="73"/>
                  <a:pt x="203" y="73"/>
                </a:cubicBezTo>
                <a:cubicBezTo>
                  <a:pt x="203" y="73"/>
                  <a:pt x="203" y="73"/>
                  <a:pt x="203" y="73"/>
                </a:cubicBezTo>
                <a:cubicBezTo>
                  <a:pt x="203" y="73"/>
                  <a:pt x="203" y="73"/>
                  <a:pt x="203" y="73"/>
                </a:cubicBezTo>
                <a:cubicBezTo>
                  <a:pt x="203" y="73"/>
                  <a:pt x="203" y="73"/>
                  <a:pt x="203" y="73"/>
                </a:cubicBezTo>
                <a:cubicBezTo>
                  <a:pt x="204" y="72"/>
                  <a:pt x="205" y="72"/>
                  <a:pt x="205" y="72"/>
                </a:cubicBezTo>
                <a:cubicBezTo>
                  <a:pt x="209" y="69"/>
                  <a:pt x="214" y="68"/>
                  <a:pt x="220" y="68"/>
                </a:cubicBezTo>
                <a:cubicBezTo>
                  <a:pt x="226" y="68"/>
                  <a:pt x="231" y="69"/>
                  <a:pt x="234" y="71"/>
                </a:cubicBezTo>
                <a:cubicBezTo>
                  <a:pt x="240" y="74"/>
                  <a:pt x="243" y="78"/>
                  <a:pt x="243" y="85"/>
                </a:cubicBezTo>
                <a:cubicBezTo>
                  <a:pt x="266" y="85"/>
                  <a:pt x="266" y="85"/>
                  <a:pt x="266" y="85"/>
                </a:cubicBezTo>
                <a:cubicBezTo>
                  <a:pt x="266" y="73"/>
                  <a:pt x="261" y="64"/>
                  <a:pt x="253" y="58"/>
                </a:cubicBezTo>
                <a:cubicBezTo>
                  <a:pt x="244" y="51"/>
                  <a:pt x="234" y="48"/>
                  <a:pt x="222" y="48"/>
                </a:cubicBezTo>
                <a:cubicBezTo>
                  <a:pt x="207" y="48"/>
                  <a:pt x="196" y="52"/>
                  <a:pt x="189" y="58"/>
                </a:cubicBezTo>
                <a:cubicBezTo>
                  <a:pt x="184" y="62"/>
                  <a:pt x="181" y="67"/>
                  <a:pt x="179" y="73"/>
                </a:cubicBezTo>
                <a:cubicBezTo>
                  <a:pt x="179" y="73"/>
                  <a:pt x="179" y="73"/>
                  <a:pt x="179" y="73"/>
                </a:cubicBezTo>
                <a:cubicBezTo>
                  <a:pt x="179" y="74"/>
                  <a:pt x="179" y="75"/>
                  <a:pt x="178" y="76"/>
                </a:cubicBezTo>
                <a:cubicBezTo>
                  <a:pt x="176" y="89"/>
                  <a:pt x="167" y="98"/>
                  <a:pt x="153" y="98"/>
                </a:cubicBezTo>
                <a:cubicBezTo>
                  <a:pt x="131" y="98"/>
                  <a:pt x="122" y="79"/>
                  <a:pt x="122" y="60"/>
                </a:cubicBezTo>
                <a:cubicBezTo>
                  <a:pt x="122" y="40"/>
                  <a:pt x="131" y="21"/>
                  <a:pt x="153" y="21"/>
                </a:cubicBezTo>
                <a:cubicBezTo>
                  <a:pt x="166" y="21"/>
                  <a:pt x="176" y="29"/>
                  <a:pt x="178" y="41"/>
                </a:cubicBezTo>
                <a:cubicBezTo>
                  <a:pt x="202" y="41"/>
                  <a:pt x="202" y="41"/>
                  <a:pt x="202" y="41"/>
                </a:cubicBezTo>
                <a:cubicBezTo>
                  <a:pt x="199" y="14"/>
                  <a:pt x="178" y="0"/>
                  <a:pt x="153" y="0"/>
                </a:cubicBezTo>
                <a:cubicBezTo>
                  <a:pt x="119" y="0"/>
                  <a:pt x="99" y="24"/>
                  <a:pt x="97" y="55"/>
                </a:cubicBezTo>
                <a:cubicBezTo>
                  <a:pt x="97" y="2"/>
                  <a:pt x="97" y="2"/>
                  <a:pt x="97" y="2"/>
                </a:cubicBezTo>
                <a:cubicBezTo>
                  <a:pt x="72" y="2"/>
                  <a:pt x="72" y="2"/>
                  <a:pt x="72" y="2"/>
                </a:cubicBezTo>
                <a:cubicBezTo>
                  <a:pt x="72" y="73"/>
                  <a:pt x="72" y="73"/>
                  <a:pt x="72" y="73"/>
                </a:cubicBezTo>
                <a:cubicBezTo>
                  <a:pt x="72" y="90"/>
                  <a:pt x="66" y="98"/>
                  <a:pt x="48" y="98"/>
                </a:cubicBezTo>
                <a:cubicBezTo>
                  <a:pt x="28" y="98"/>
                  <a:pt x="25" y="86"/>
                  <a:pt x="25" y="73"/>
                </a:cubicBezTo>
                <a:cubicBezTo>
                  <a:pt x="25" y="2"/>
                  <a:pt x="25" y="2"/>
                  <a:pt x="25" y="2"/>
                </a:cubicBezTo>
                <a:cubicBezTo>
                  <a:pt x="0" y="2"/>
                  <a:pt x="0" y="2"/>
                  <a:pt x="0" y="2"/>
                </a:cubicBezTo>
                <a:cubicBezTo>
                  <a:pt x="0" y="73"/>
                  <a:pt x="0" y="73"/>
                  <a:pt x="0" y="73"/>
                </a:cubicBezTo>
                <a:cubicBezTo>
                  <a:pt x="0" y="104"/>
                  <a:pt x="18" y="119"/>
                  <a:pt x="48" y="119"/>
                </a:cubicBezTo>
                <a:cubicBezTo>
                  <a:pt x="79" y="119"/>
                  <a:pt x="97" y="104"/>
                  <a:pt x="97" y="73"/>
                </a:cubicBezTo>
                <a:cubicBezTo>
                  <a:pt x="97" y="64"/>
                  <a:pt x="97" y="64"/>
                  <a:pt x="97" y="64"/>
                </a:cubicBezTo>
                <a:cubicBezTo>
                  <a:pt x="99" y="95"/>
                  <a:pt x="119" y="119"/>
                  <a:pt x="153" y="119"/>
                </a:cubicBezTo>
                <a:cubicBezTo>
                  <a:pt x="167" y="119"/>
                  <a:pt x="179" y="115"/>
                  <a:pt x="187" y="107"/>
                </a:cubicBezTo>
                <a:cubicBezTo>
                  <a:pt x="188" y="107"/>
                  <a:pt x="189" y="108"/>
                  <a:pt x="189" y="108"/>
                </a:cubicBezTo>
                <a:cubicBezTo>
                  <a:pt x="194" y="111"/>
                  <a:pt x="202" y="114"/>
                  <a:pt x="214" y="117"/>
                </a:cubicBezTo>
                <a:cubicBezTo>
                  <a:pt x="226" y="119"/>
                  <a:pt x="226" y="119"/>
                  <a:pt x="226" y="119"/>
                </a:cubicBezTo>
                <a:cubicBezTo>
                  <a:pt x="234" y="121"/>
                  <a:pt x="239" y="123"/>
                  <a:pt x="242" y="125"/>
                </a:cubicBezTo>
                <a:cubicBezTo>
                  <a:pt x="245" y="127"/>
                  <a:pt x="247" y="130"/>
                  <a:pt x="247" y="133"/>
                </a:cubicBezTo>
                <a:cubicBezTo>
                  <a:pt x="247" y="140"/>
                  <a:pt x="244" y="144"/>
                  <a:pt x="237" y="147"/>
                </a:cubicBezTo>
                <a:cubicBezTo>
                  <a:pt x="233" y="148"/>
                  <a:pt x="229" y="148"/>
                  <a:pt x="223" y="148"/>
                </a:cubicBezTo>
                <a:cubicBezTo>
                  <a:pt x="213" y="148"/>
                  <a:pt x="207" y="146"/>
                  <a:pt x="203" y="141"/>
                </a:cubicBezTo>
                <a:cubicBezTo>
                  <a:pt x="201" y="139"/>
                  <a:pt x="199" y="135"/>
                  <a:pt x="198" y="130"/>
                </a:cubicBezTo>
                <a:cubicBezTo>
                  <a:pt x="176" y="130"/>
                  <a:pt x="176" y="130"/>
                  <a:pt x="176" y="130"/>
                </a:cubicBezTo>
                <a:cubicBezTo>
                  <a:pt x="176" y="142"/>
                  <a:pt x="180" y="151"/>
                  <a:pt x="189" y="158"/>
                </a:cubicBezTo>
                <a:cubicBezTo>
                  <a:pt x="197" y="164"/>
                  <a:pt x="209" y="168"/>
                  <a:pt x="224" y="168"/>
                </a:cubicBezTo>
                <a:cubicBezTo>
                  <a:pt x="239" y="168"/>
                  <a:pt x="250" y="164"/>
                  <a:pt x="258" y="158"/>
                </a:cubicBezTo>
                <a:cubicBezTo>
                  <a:pt x="265" y="151"/>
                  <a:pt x="269" y="143"/>
                  <a:pt x="270" y="134"/>
                </a:cubicBezTo>
                <a:cubicBezTo>
                  <a:pt x="270" y="166"/>
                  <a:pt x="270" y="166"/>
                  <a:pt x="270" y="166"/>
                </a:cubicBezTo>
                <a:cubicBezTo>
                  <a:pt x="295" y="166"/>
                  <a:pt x="295" y="166"/>
                  <a:pt x="295" y="166"/>
                </a:cubicBezTo>
                <a:cubicBezTo>
                  <a:pt x="295" y="119"/>
                  <a:pt x="295" y="119"/>
                  <a:pt x="295" y="119"/>
                </a:cubicBezTo>
                <a:cubicBezTo>
                  <a:pt x="343" y="119"/>
                  <a:pt x="343" y="119"/>
                  <a:pt x="343" y="119"/>
                </a:cubicBezTo>
                <a:cubicBezTo>
                  <a:pt x="343" y="99"/>
                  <a:pt x="343" y="99"/>
                  <a:pt x="343" y="99"/>
                </a:cubicBezTo>
                <a:cubicBezTo>
                  <a:pt x="295" y="99"/>
                  <a:pt x="295" y="99"/>
                  <a:pt x="295" y="99"/>
                </a:cubicBezTo>
                <a:cubicBezTo>
                  <a:pt x="295" y="73"/>
                  <a:pt x="295" y="73"/>
                  <a:pt x="295" y="73"/>
                </a:cubicBezTo>
                <a:lnTo>
                  <a:pt x="350" y="7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518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9" r:id="rId1"/>
    <p:sldLayoutId id="2147483980" r:id="rId2"/>
    <p:sldLayoutId id="2147483981" r:id="rId3"/>
    <p:sldLayoutId id="2147483984" r:id="rId4"/>
    <p:sldLayoutId id="2147483982" r:id="rId5"/>
    <p:sldLayoutId id="2147483986" r:id="rId6"/>
    <p:sldLayoutId id="2147483987" r:id="rId7"/>
    <p:sldLayoutId id="2147483999" r:id="rId8"/>
    <p:sldLayoutId id="2147483988" r:id="rId9"/>
    <p:sldLayoutId id="2147483989" r:id="rId10"/>
    <p:sldLayoutId id="2147483990" r:id="rId11"/>
    <p:sldLayoutId id="2147483991" r:id="rId12"/>
    <p:sldLayoutId id="2147483992" r:id="rId13"/>
    <p:sldLayoutId id="2147483993" r:id="rId14"/>
    <p:sldLayoutId id="2147483994" r:id="rId15"/>
    <p:sldLayoutId id="2147483995" r:id="rId16"/>
  </p:sldLayoutIdLst>
  <p:transition>
    <p:fade/>
  </p:transition>
  <p:hf hd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lang="en-US" sz="2800" b="0" kern="1200" cap="none" spc="0" baseline="0" dirty="0" smtClean="0">
          <a:solidFill>
            <a:schemeClr val="tx1"/>
          </a:solidFill>
          <a:latin typeface="+mj-lt"/>
          <a:ea typeface="+mj-ea"/>
          <a:cs typeface="Arial" pitchFamily="34" charset="0"/>
        </a:defRPr>
      </a:lvl1pPr>
    </p:titleStyle>
    <p:bodyStyle>
      <a:lvl1pPr marL="295275" indent="-295275" algn="l" defTabSz="640080" rtl="0" eaLnBrk="1" latinLnBrk="0" hangingPunct="1">
        <a:lnSpc>
          <a:spcPct val="100000"/>
        </a:lnSpc>
        <a:spcBef>
          <a:spcPts val="0"/>
        </a:spcBef>
        <a:spcAft>
          <a:spcPts val="1000"/>
        </a:spcAft>
        <a:buClr>
          <a:schemeClr val="accent1"/>
        </a:buClr>
        <a:buSzPct val="80000"/>
        <a:buFont typeface="Wingdings" charset="2"/>
        <a:buChar char="§"/>
        <a:tabLst/>
        <a:defRPr lang="en-US" sz="2200" b="0" kern="1200" dirty="0" smtClean="0">
          <a:solidFill>
            <a:schemeClr val="tx1"/>
          </a:solidFill>
          <a:latin typeface="+mn-lt"/>
          <a:ea typeface="+mn-ea"/>
          <a:cs typeface="+mn-cs"/>
        </a:defRPr>
      </a:lvl1pPr>
      <a:lvl2pPr marL="579438" indent="-284163" algn="l" defTabSz="640080" rtl="0" eaLnBrk="1" latinLnBrk="0" hangingPunct="1">
        <a:lnSpc>
          <a:spcPct val="100000"/>
        </a:lnSpc>
        <a:spcBef>
          <a:spcPts val="0"/>
        </a:spcBef>
        <a:spcAft>
          <a:spcPts val="1000"/>
        </a:spcAft>
        <a:buClr>
          <a:schemeClr val="accent5">
            <a:lumMod val="50000"/>
          </a:schemeClr>
        </a:buClr>
        <a:buSzPct val="100000"/>
        <a:buFont typeface=".AppleSystemUIFont" charset="0"/>
        <a:buChar char="-"/>
        <a:tabLst/>
        <a:defRPr lang="en-US" sz="2000" b="0" kern="120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806450" indent="-227013" algn="l" defTabSz="640080" rtl="0" eaLnBrk="1" latinLnBrk="0" hangingPunct="1">
        <a:lnSpc>
          <a:spcPct val="100000"/>
        </a:lnSpc>
        <a:spcBef>
          <a:spcPts val="0"/>
        </a:spcBef>
        <a:spcAft>
          <a:spcPts val="1000"/>
        </a:spcAft>
        <a:buClr>
          <a:schemeClr val="accent1"/>
        </a:buClr>
        <a:buSzPct val="80000"/>
        <a:buFont typeface="Wingdings" charset="2"/>
        <a:buChar char="§"/>
        <a:tabLst/>
        <a:defRPr lang="en-US" sz="1800" b="0" kern="120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1028700" indent="-222250" algn="l" defTabSz="640080" rtl="0" eaLnBrk="1" latinLnBrk="0" hangingPunct="1">
        <a:lnSpc>
          <a:spcPct val="100000"/>
        </a:lnSpc>
        <a:spcBef>
          <a:spcPts val="0"/>
        </a:spcBef>
        <a:spcAft>
          <a:spcPts val="1000"/>
        </a:spcAft>
        <a:buClr>
          <a:schemeClr val="accent5">
            <a:lumMod val="50000"/>
          </a:schemeClr>
        </a:buClr>
        <a:buSzPct val="100000"/>
        <a:buFont typeface=".AppleSystemUIFont" charset="0"/>
        <a:buChar char="-"/>
        <a:tabLst/>
        <a:defRPr lang="en-US" sz="1600" b="0" kern="120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1312863" indent="-227013" algn="l" defTabSz="640080" rtl="0" eaLnBrk="1" latinLnBrk="0" hangingPunct="1">
        <a:lnSpc>
          <a:spcPct val="100000"/>
        </a:lnSpc>
        <a:spcBef>
          <a:spcPts val="0"/>
        </a:spcBef>
        <a:spcAft>
          <a:spcPts val="1000"/>
        </a:spcAft>
        <a:buClr>
          <a:schemeClr val="accent1"/>
        </a:buClr>
        <a:buSzPct val="80000"/>
        <a:buFont typeface="Wingdings" charset="2"/>
        <a:buChar char="§"/>
        <a:defRPr lang="en-US" sz="1400" b="0" kern="1200" dirty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3585" y="318750"/>
            <a:ext cx="8173580" cy="458587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normAutofit/>
          </a:bodyPr>
          <a:lstStyle/>
          <a:p>
            <a:r>
              <a:rPr lang="en-US" dirty="0"/>
              <a:t>Slide Title Here</a:t>
            </a:r>
          </a:p>
        </p:txBody>
      </p:sp>
      <p:sp>
        <p:nvSpPr>
          <p:cNvPr id="11" name="Footer Placeholder 5"/>
          <p:cNvSpPr>
            <a:spLocks noGrp="1"/>
          </p:cNvSpPr>
          <p:nvPr>
            <p:ph type="ftr" sz="quarter" idx="3"/>
          </p:nvPr>
        </p:nvSpPr>
        <p:spPr>
          <a:xfrm>
            <a:off x="548150" y="4852596"/>
            <a:ext cx="4310907" cy="103485"/>
          </a:xfrm>
          <a:prstGeom prst="rect">
            <a:avLst/>
          </a:prstGeom>
        </p:spPr>
        <p:txBody>
          <a:bodyPr vert="horz" wrap="square" lIns="0" tIns="0" rIns="0" bIns="0" rtlCol="0" anchor="b" anchorCtr="0"/>
          <a:lstStyle>
            <a:lvl1pPr algn="l">
              <a:defRPr sz="700" i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/>
              <a:t>UCSF | Health</a:t>
            </a:r>
            <a:endParaRPr lang="en-US" dirty="0"/>
          </a:p>
        </p:txBody>
      </p:sp>
      <p:sp>
        <p:nvSpPr>
          <p:cNvPr id="12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272105" y="4840128"/>
            <a:ext cx="246061" cy="116425"/>
          </a:xfrm>
          <a:prstGeom prst="rect">
            <a:avLst/>
          </a:prstGeom>
        </p:spPr>
        <p:txBody>
          <a:bodyPr vert="horz" wrap="square" lIns="0" tIns="0" rIns="0" bIns="0" rtlCol="0" anchor="b" anchorCtr="0"/>
          <a:lstStyle>
            <a:lvl1pPr algn="l">
              <a:defRPr sz="700" i="0">
                <a:solidFill>
                  <a:schemeClr val="tx1"/>
                </a:solidFill>
                <a:latin typeface="Arial" pitchFamily="34" charset="0"/>
                <a:cs typeface="Arial" pitchFamily="34" charset="0"/>
              </a:defRPr>
            </a:lvl1pPr>
          </a:lstStyle>
          <a:p>
            <a:fld id="{7BCC8D0D-EAEC-449D-9161-023DFF90F2E2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6" name="Straight Connector 35"/>
          <p:cNvCxnSpPr/>
          <p:nvPr/>
        </p:nvCxnSpPr>
        <p:spPr>
          <a:xfrm>
            <a:off x="365125" y="4687560"/>
            <a:ext cx="8413750" cy="0"/>
          </a:xfrm>
          <a:prstGeom prst="line">
            <a:avLst/>
          </a:prstGeom>
          <a:noFill/>
          <a:ln w="3175" cap="flat">
            <a:solidFill>
              <a:srgbClr val="052049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" name="Straight Connector 8"/>
          <p:cNvCxnSpPr/>
          <p:nvPr userDrawn="1"/>
        </p:nvCxnSpPr>
        <p:spPr>
          <a:xfrm>
            <a:off x="277813" y="4687560"/>
            <a:ext cx="8595360" cy="0"/>
          </a:xfrm>
          <a:prstGeom prst="line">
            <a:avLst/>
          </a:prstGeom>
          <a:noFill/>
          <a:ln w="3175" cap="flat">
            <a:solidFill>
              <a:schemeClr val="tx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3" name="Freeform 77"/>
          <p:cNvSpPr>
            <a:spLocks/>
          </p:cNvSpPr>
          <p:nvPr userDrawn="1"/>
        </p:nvSpPr>
        <p:spPr bwMode="auto">
          <a:xfrm>
            <a:off x="8393113" y="4800600"/>
            <a:ext cx="481012" cy="231074"/>
          </a:xfrm>
          <a:custGeom>
            <a:avLst/>
            <a:gdLst>
              <a:gd name="T0" fmla="*/ 350 w 350"/>
              <a:gd name="T1" fmla="*/ 52 h 168"/>
              <a:gd name="T2" fmla="*/ 270 w 350"/>
              <a:gd name="T3" fmla="*/ 130 h 168"/>
              <a:gd name="T4" fmla="*/ 240 w 350"/>
              <a:gd name="T5" fmla="*/ 100 h 168"/>
              <a:gd name="T6" fmla="*/ 205 w 350"/>
              <a:gd name="T7" fmla="*/ 91 h 168"/>
              <a:gd name="T8" fmla="*/ 201 w 350"/>
              <a:gd name="T9" fmla="*/ 86 h 168"/>
              <a:gd name="T10" fmla="*/ 200 w 350"/>
              <a:gd name="T11" fmla="*/ 82 h 168"/>
              <a:gd name="T12" fmla="*/ 203 w 350"/>
              <a:gd name="T13" fmla="*/ 73 h 168"/>
              <a:gd name="T14" fmla="*/ 203 w 350"/>
              <a:gd name="T15" fmla="*/ 73 h 168"/>
              <a:gd name="T16" fmla="*/ 205 w 350"/>
              <a:gd name="T17" fmla="*/ 72 h 168"/>
              <a:gd name="T18" fmla="*/ 234 w 350"/>
              <a:gd name="T19" fmla="*/ 71 h 168"/>
              <a:gd name="T20" fmla="*/ 266 w 350"/>
              <a:gd name="T21" fmla="*/ 85 h 168"/>
              <a:gd name="T22" fmla="*/ 222 w 350"/>
              <a:gd name="T23" fmla="*/ 48 h 168"/>
              <a:gd name="T24" fmla="*/ 179 w 350"/>
              <a:gd name="T25" fmla="*/ 73 h 168"/>
              <a:gd name="T26" fmla="*/ 178 w 350"/>
              <a:gd name="T27" fmla="*/ 76 h 168"/>
              <a:gd name="T28" fmla="*/ 122 w 350"/>
              <a:gd name="T29" fmla="*/ 60 h 168"/>
              <a:gd name="T30" fmla="*/ 178 w 350"/>
              <a:gd name="T31" fmla="*/ 41 h 168"/>
              <a:gd name="T32" fmla="*/ 153 w 350"/>
              <a:gd name="T33" fmla="*/ 0 h 168"/>
              <a:gd name="T34" fmla="*/ 97 w 350"/>
              <a:gd name="T35" fmla="*/ 2 h 168"/>
              <a:gd name="T36" fmla="*/ 72 w 350"/>
              <a:gd name="T37" fmla="*/ 73 h 168"/>
              <a:gd name="T38" fmla="*/ 25 w 350"/>
              <a:gd name="T39" fmla="*/ 73 h 168"/>
              <a:gd name="T40" fmla="*/ 0 w 350"/>
              <a:gd name="T41" fmla="*/ 2 h 168"/>
              <a:gd name="T42" fmla="*/ 48 w 350"/>
              <a:gd name="T43" fmla="*/ 119 h 168"/>
              <a:gd name="T44" fmla="*/ 97 w 350"/>
              <a:gd name="T45" fmla="*/ 64 h 168"/>
              <a:gd name="T46" fmla="*/ 187 w 350"/>
              <a:gd name="T47" fmla="*/ 107 h 168"/>
              <a:gd name="T48" fmla="*/ 214 w 350"/>
              <a:gd name="T49" fmla="*/ 117 h 168"/>
              <a:gd name="T50" fmla="*/ 242 w 350"/>
              <a:gd name="T51" fmla="*/ 125 h 168"/>
              <a:gd name="T52" fmla="*/ 237 w 350"/>
              <a:gd name="T53" fmla="*/ 147 h 168"/>
              <a:gd name="T54" fmla="*/ 203 w 350"/>
              <a:gd name="T55" fmla="*/ 141 h 168"/>
              <a:gd name="T56" fmla="*/ 176 w 350"/>
              <a:gd name="T57" fmla="*/ 130 h 168"/>
              <a:gd name="T58" fmla="*/ 224 w 350"/>
              <a:gd name="T59" fmla="*/ 168 h 168"/>
              <a:gd name="T60" fmla="*/ 270 w 350"/>
              <a:gd name="T61" fmla="*/ 134 h 168"/>
              <a:gd name="T62" fmla="*/ 295 w 350"/>
              <a:gd name="T63" fmla="*/ 166 h 168"/>
              <a:gd name="T64" fmla="*/ 343 w 350"/>
              <a:gd name="T65" fmla="*/ 119 h 168"/>
              <a:gd name="T66" fmla="*/ 295 w 350"/>
              <a:gd name="T67" fmla="*/ 99 h 168"/>
              <a:gd name="T68" fmla="*/ 350 w 350"/>
              <a:gd name="T69" fmla="*/ 73 h 1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350" h="168">
                <a:moveTo>
                  <a:pt x="350" y="73"/>
                </a:moveTo>
                <a:cubicBezTo>
                  <a:pt x="350" y="52"/>
                  <a:pt x="350" y="52"/>
                  <a:pt x="350" y="52"/>
                </a:cubicBezTo>
                <a:cubicBezTo>
                  <a:pt x="270" y="52"/>
                  <a:pt x="270" y="52"/>
                  <a:pt x="270" y="52"/>
                </a:cubicBezTo>
                <a:cubicBezTo>
                  <a:pt x="270" y="130"/>
                  <a:pt x="270" y="130"/>
                  <a:pt x="270" y="130"/>
                </a:cubicBezTo>
                <a:cubicBezTo>
                  <a:pt x="269" y="121"/>
                  <a:pt x="266" y="114"/>
                  <a:pt x="260" y="109"/>
                </a:cubicBezTo>
                <a:cubicBezTo>
                  <a:pt x="255" y="105"/>
                  <a:pt x="249" y="102"/>
                  <a:pt x="240" y="100"/>
                </a:cubicBezTo>
                <a:cubicBezTo>
                  <a:pt x="220" y="96"/>
                  <a:pt x="220" y="96"/>
                  <a:pt x="220" y="96"/>
                </a:cubicBezTo>
                <a:cubicBezTo>
                  <a:pt x="213" y="94"/>
                  <a:pt x="208" y="92"/>
                  <a:pt x="205" y="91"/>
                </a:cubicBezTo>
                <a:cubicBezTo>
                  <a:pt x="203" y="90"/>
                  <a:pt x="201" y="88"/>
                  <a:pt x="201" y="86"/>
                </a:cubicBezTo>
                <a:cubicBezTo>
                  <a:pt x="201" y="86"/>
                  <a:pt x="201" y="86"/>
                  <a:pt x="201" y="86"/>
                </a:cubicBezTo>
                <a:cubicBezTo>
                  <a:pt x="201" y="86"/>
                  <a:pt x="201" y="86"/>
                  <a:pt x="201" y="86"/>
                </a:cubicBezTo>
                <a:cubicBezTo>
                  <a:pt x="200" y="85"/>
                  <a:pt x="200" y="83"/>
                  <a:pt x="200" y="82"/>
                </a:cubicBezTo>
                <a:cubicBezTo>
                  <a:pt x="200" y="78"/>
                  <a:pt x="201" y="75"/>
                  <a:pt x="203" y="73"/>
                </a:cubicBezTo>
                <a:cubicBezTo>
                  <a:pt x="203" y="73"/>
                  <a:pt x="203" y="73"/>
                  <a:pt x="203" y="73"/>
                </a:cubicBezTo>
                <a:cubicBezTo>
                  <a:pt x="203" y="73"/>
                  <a:pt x="203" y="73"/>
                  <a:pt x="203" y="73"/>
                </a:cubicBezTo>
                <a:cubicBezTo>
                  <a:pt x="203" y="73"/>
                  <a:pt x="203" y="73"/>
                  <a:pt x="203" y="73"/>
                </a:cubicBezTo>
                <a:cubicBezTo>
                  <a:pt x="203" y="73"/>
                  <a:pt x="203" y="73"/>
                  <a:pt x="203" y="73"/>
                </a:cubicBezTo>
                <a:cubicBezTo>
                  <a:pt x="204" y="72"/>
                  <a:pt x="205" y="72"/>
                  <a:pt x="205" y="72"/>
                </a:cubicBezTo>
                <a:cubicBezTo>
                  <a:pt x="209" y="69"/>
                  <a:pt x="214" y="68"/>
                  <a:pt x="220" y="68"/>
                </a:cubicBezTo>
                <a:cubicBezTo>
                  <a:pt x="226" y="68"/>
                  <a:pt x="231" y="69"/>
                  <a:pt x="234" y="71"/>
                </a:cubicBezTo>
                <a:cubicBezTo>
                  <a:pt x="240" y="74"/>
                  <a:pt x="243" y="78"/>
                  <a:pt x="243" y="85"/>
                </a:cubicBezTo>
                <a:cubicBezTo>
                  <a:pt x="266" y="85"/>
                  <a:pt x="266" y="85"/>
                  <a:pt x="266" y="85"/>
                </a:cubicBezTo>
                <a:cubicBezTo>
                  <a:pt x="266" y="73"/>
                  <a:pt x="261" y="64"/>
                  <a:pt x="253" y="58"/>
                </a:cubicBezTo>
                <a:cubicBezTo>
                  <a:pt x="244" y="51"/>
                  <a:pt x="234" y="48"/>
                  <a:pt x="222" y="48"/>
                </a:cubicBezTo>
                <a:cubicBezTo>
                  <a:pt x="207" y="48"/>
                  <a:pt x="196" y="52"/>
                  <a:pt x="189" y="58"/>
                </a:cubicBezTo>
                <a:cubicBezTo>
                  <a:pt x="184" y="62"/>
                  <a:pt x="181" y="67"/>
                  <a:pt x="179" y="73"/>
                </a:cubicBezTo>
                <a:cubicBezTo>
                  <a:pt x="179" y="73"/>
                  <a:pt x="179" y="73"/>
                  <a:pt x="179" y="73"/>
                </a:cubicBezTo>
                <a:cubicBezTo>
                  <a:pt x="179" y="74"/>
                  <a:pt x="179" y="75"/>
                  <a:pt x="178" y="76"/>
                </a:cubicBezTo>
                <a:cubicBezTo>
                  <a:pt x="176" y="89"/>
                  <a:pt x="167" y="98"/>
                  <a:pt x="153" y="98"/>
                </a:cubicBezTo>
                <a:cubicBezTo>
                  <a:pt x="131" y="98"/>
                  <a:pt x="122" y="79"/>
                  <a:pt x="122" y="60"/>
                </a:cubicBezTo>
                <a:cubicBezTo>
                  <a:pt x="122" y="40"/>
                  <a:pt x="131" y="21"/>
                  <a:pt x="153" y="21"/>
                </a:cubicBezTo>
                <a:cubicBezTo>
                  <a:pt x="166" y="21"/>
                  <a:pt x="176" y="29"/>
                  <a:pt x="178" y="41"/>
                </a:cubicBezTo>
                <a:cubicBezTo>
                  <a:pt x="202" y="41"/>
                  <a:pt x="202" y="41"/>
                  <a:pt x="202" y="41"/>
                </a:cubicBezTo>
                <a:cubicBezTo>
                  <a:pt x="199" y="14"/>
                  <a:pt x="178" y="0"/>
                  <a:pt x="153" y="0"/>
                </a:cubicBezTo>
                <a:cubicBezTo>
                  <a:pt x="119" y="0"/>
                  <a:pt x="99" y="24"/>
                  <a:pt x="97" y="55"/>
                </a:cubicBezTo>
                <a:cubicBezTo>
                  <a:pt x="97" y="2"/>
                  <a:pt x="97" y="2"/>
                  <a:pt x="97" y="2"/>
                </a:cubicBezTo>
                <a:cubicBezTo>
                  <a:pt x="72" y="2"/>
                  <a:pt x="72" y="2"/>
                  <a:pt x="72" y="2"/>
                </a:cubicBezTo>
                <a:cubicBezTo>
                  <a:pt x="72" y="73"/>
                  <a:pt x="72" y="73"/>
                  <a:pt x="72" y="73"/>
                </a:cubicBezTo>
                <a:cubicBezTo>
                  <a:pt x="72" y="90"/>
                  <a:pt x="66" y="98"/>
                  <a:pt x="48" y="98"/>
                </a:cubicBezTo>
                <a:cubicBezTo>
                  <a:pt x="28" y="98"/>
                  <a:pt x="25" y="86"/>
                  <a:pt x="25" y="73"/>
                </a:cubicBezTo>
                <a:cubicBezTo>
                  <a:pt x="25" y="2"/>
                  <a:pt x="25" y="2"/>
                  <a:pt x="25" y="2"/>
                </a:cubicBezTo>
                <a:cubicBezTo>
                  <a:pt x="0" y="2"/>
                  <a:pt x="0" y="2"/>
                  <a:pt x="0" y="2"/>
                </a:cubicBezTo>
                <a:cubicBezTo>
                  <a:pt x="0" y="73"/>
                  <a:pt x="0" y="73"/>
                  <a:pt x="0" y="73"/>
                </a:cubicBezTo>
                <a:cubicBezTo>
                  <a:pt x="0" y="104"/>
                  <a:pt x="18" y="119"/>
                  <a:pt x="48" y="119"/>
                </a:cubicBezTo>
                <a:cubicBezTo>
                  <a:pt x="79" y="119"/>
                  <a:pt x="97" y="104"/>
                  <a:pt x="97" y="73"/>
                </a:cubicBezTo>
                <a:cubicBezTo>
                  <a:pt x="97" y="64"/>
                  <a:pt x="97" y="64"/>
                  <a:pt x="97" y="64"/>
                </a:cubicBezTo>
                <a:cubicBezTo>
                  <a:pt x="99" y="95"/>
                  <a:pt x="119" y="119"/>
                  <a:pt x="153" y="119"/>
                </a:cubicBezTo>
                <a:cubicBezTo>
                  <a:pt x="167" y="119"/>
                  <a:pt x="179" y="115"/>
                  <a:pt x="187" y="107"/>
                </a:cubicBezTo>
                <a:cubicBezTo>
                  <a:pt x="188" y="107"/>
                  <a:pt x="189" y="108"/>
                  <a:pt x="189" y="108"/>
                </a:cubicBezTo>
                <a:cubicBezTo>
                  <a:pt x="194" y="111"/>
                  <a:pt x="202" y="114"/>
                  <a:pt x="214" y="117"/>
                </a:cubicBezTo>
                <a:cubicBezTo>
                  <a:pt x="226" y="119"/>
                  <a:pt x="226" y="119"/>
                  <a:pt x="226" y="119"/>
                </a:cubicBezTo>
                <a:cubicBezTo>
                  <a:pt x="234" y="121"/>
                  <a:pt x="239" y="123"/>
                  <a:pt x="242" y="125"/>
                </a:cubicBezTo>
                <a:cubicBezTo>
                  <a:pt x="245" y="127"/>
                  <a:pt x="247" y="130"/>
                  <a:pt x="247" y="133"/>
                </a:cubicBezTo>
                <a:cubicBezTo>
                  <a:pt x="247" y="140"/>
                  <a:pt x="244" y="144"/>
                  <a:pt x="237" y="147"/>
                </a:cubicBezTo>
                <a:cubicBezTo>
                  <a:pt x="233" y="148"/>
                  <a:pt x="229" y="148"/>
                  <a:pt x="223" y="148"/>
                </a:cubicBezTo>
                <a:cubicBezTo>
                  <a:pt x="213" y="148"/>
                  <a:pt x="207" y="146"/>
                  <a:pt x="203" y="141"/>
                </a:cubicBezTo>
                <a:cubicBezTo>
                  <a:pt x="201" y="139"/>
                  <a:pt x="199" y="135"/>
                  <a:pt x="198" y="130"/>
                </a:cubicBezTo>
                <a:cubicBezTo>
                  <a:pt x="176" y="130"/>
                  <a:pt x="176" y="130"/>
                  <a:pt x="176" y="130"/>
                </a:cubicBezTo>
                <a:cubicBezTo>
                  <a:pt x="176" y="142"/>
                  <a:pt x="180" y="151"/>
                  <a:pt x="189" y="158"/>
                </a:cubicBezTo>
                <a:cubicBezTo>
                  <a:pt x="197" y="164"/>
                  <a:pt x="209" y="168"/>
                  <a:pt x="224" y="168"/>
                </a:cubicBezTo>
                <a:cubicBezTo>
                  <a:pt x="239" y="168"/>
                  <a:pt x="250" y="164"/>
                  <a:pt x="258" y="158"/>
                </a:cubicBezTo>
                <a:cubicBezTo>
                  <a:pt x="265" y="151"/>
                  <a:pt x="269" y="143"/>
                  <a:pt x="270" y="134"/>
                </a:cubicBezTo>
                <a:cubicBezTo>
                  <a:pt x="270" y="166"/>
                  <a:pt x="270" y="166"/>
                  <a:pt x="270" y="166"/>
                </a:cubicBezTo>
                <a:cubicBezTo>
                  <a:pt x="295" y="166"/>
                  <a:pt x="295" y="166"/>
                  <a:pt x="295" y="166"/>
                </a:cubicBezTo>
                <a:cubicBezTo>
                  <a:pt x="295" y="119"/>
                  <a:pt x="295" y="119"/>
                  <a:pt x="295" y="119"/>
                </a:cubicBezTo>
                <a:cubicBezTo>
                  <a:pt x="343" y="119"/>
                  <a:pt x="343" y="119"/>
                  <a:pt x="343" y="119"/>
                </a:cubicBezTo>
                <a:cubicBezTo>
                  <a:pt x="343" y="99"/>
                  <a:pt x="343" y="99"/>
                  <a:pt x="343" y="99"/>
                </a:cubicBezTo>
                <a:cubicBezTo>
                  <a:pt x="295" y="99"/>
                  <a:pt x="295" y="99"/>
                  <a:pt x="295" y="99"/>
                </a:cubicBezTo>
                <a:cubicBezTo>
                  <a:pt x="295" y="73"/>
                  <a:pt x="295" y="73"/>
                  <a:pt x="295" y="73"/>
                </a:cubicBezTo>
                <a:lnTo>
                  <a:pt x="350" y="7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Text Placeholder 3"/>
          <p:cNvSpPr>
            <a:spLocks noGrp="1"/>
          </p:cNvSpPr>
          <p:nvPr>
            <p:ph type="body" idx="1"/>
          </p:nvPr>
        </p:nvSpPr>
        <p:spPr>
          <a:xfrm>
            <a:off x="459683" y="1401416"/>
            <a:ext cx="8137665" cy="29320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2395497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5" r:id="rId1"/>
    <p:sldLayoutId id="2147483972" r:id="rId2"/>
    <p:sldLayoutId id="2147483975" r:id="rId3"/>
    <p:sldLayoutId id="2147483976" r:id="rId4"/>
    <p:sldLayoutId id="2147484001" r:id="rId5"/>
    <p:sldLayoutId id="2147483944" r:id="rId6"/>
    <p:sldLayoutId id="2147483951" r:id="rId7"/>
    <p:sldLayoutId id="2147483953" r:id="rId8"/>
    <p:sldLayoutId id="2147484000" r:id="rId9"/>
    <p:sldLayoutId id="2147483950" r:id="rId10"/>
    <p:sldLayoutId id="2147483960" r:id="rId11"/>
    <p:sldLayoutId id="2147483961" r:id="rId12"/>
    <p:sldLayoutId id="2147483966" r:id="rId13"/>
    <p:sldLayoutId id="2147483967" r:id="rId14"/>
    <p:sldLayoutId id="2147483968" r:id="rId15"/>
    <p:sldLayoutId id="2147483969" r:id="rId16"/>
    <p:sldLayoutId id="2147483970" r:id="rId17"/>
    <p:sldLayoutId id="2147483971" r:id="rId18"/>
    <p:sldLayoutId id="2147483954" r:id="rId19"/>
    <p:sldLayoutId id="2147483959" r:id="rId20"/>
    <p:sldLayoutId id="2147484002" r:id="rId21"/>
    <p:sldLayoutId id="2147484003" r:id="rId22"/>
    <p:sldLayoutId id="2147484004" r:id="rId23"/>
  </p:sldLayoutIdLst>
  <p:transition>
    <p:fade/>
  </p:transition>
  <p:hf hd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lang="en-US" sz="2800" b="0" kern="1200" cap="none" spc="0" baseline="0" dirty="0" smtClean="0">
          <a:solidFill>
            <a:schemeClr val="tx1"/>
          </a:solidFill>
          <a:latin typeface="+mj-lt"/>
          <a:ea typeface="+mj-ea"/>
          <a:cs typeface="Arial" pitchFamily="34" charset="0"/>
        </a:defRPr>
      </a:lvl1pPr>
    </p:titleStyle>
    <p:bodyStyle>
      <a:lvl1pPr marL="295275" indent="-295275" algn="l" defTabSz="64008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1"/>
        </a:buClr>
        <a:buSzPct val="80000"/>
        <a:buFont typeface="Wingdings" charset="2"/>
        <a:buChar char="§"/>
        <a:tabLst/>
        <a:defRPr lang="en-US" sz="2200" b="0" kern="1200" dirty="0" smtClean="0">
          <a:solidFill>
            <a:schemeClr val="tx1"/>
          </a:solidFill>
          <a:latin typeface="+mn-lt"/>
          <a:ea typeface="+mn-ea"/>
          <a:cs typeface="+mn-cs"/>
        </a:defRPr>
      </a:lvl1pPr>
      <a:lvl2pPr marL="579438" indent="-284163" algn="l" defTabSz="64008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5">
            <a:lumMod val="50000"/>
          </a:schemeClr>
        </a:buClr>
        <a:buSzPct val="100000"/>
        <a:buFont typeface=".AppleSystemUIFont" charset="0"/>
        <a:buChar char="-"/>
        <a:tabLst/>
        <a:defRPr lang="en-US" sz="2000" b="0" kern="1200" dirty="0" smtClean="0">
          <a:solidFill>
            <a:schemeClr val="tx1"/>
          </a:solidFill>
          <a:latin typeface="+mn-lt"/>
          <a:ea typeface="+mn-ea"/>
          <a:cs typeface="+mn-cs"/>
        </a:defRPr>
      </a:lvl2pPr>
      <a:lvl3pPr marL="806450" indent="-227013" algn="l" defTabSz="64008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1"/>
        </a:buClr>
        <a:buSzPct val="80000"/>
        <a:buFont typeface="Wingdings" charset="2"/>
        <a:buChar char="§"/>
        <a:tabLst/>
        <a:defRPr lang="en-US" sz="1800" b="0" kern="1200" dirty="0" smtClean="0">
          <a:solidFill>
            <a:schemeClr val="tx1"/>
          </a:solidFill>
          <a:latin typeface="+mn-lt"/>
          <a:ea typeface="+mn-ea"/>
          <a:cs typeface="+mn-cs"/>
        </a:defRPr>
      </a:lvl3pPr>
      <a:lvl4pPr marL="1028700" indent="-222250" algn="l" defTabSz="64008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accent5">
            <a:lumMod val="50000"/>
          </a:schemeClr>
        </a:buClr>
        <a:buSzPct val="100000"/>
        <a:buFont typeface=".AppleSystemUIFont" charset="0"/>
        <a:buChar char="-"/>
        <a:tabLst/>
        <a:defRPr lang="en-US" sz="1600" b="0" kern="120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1312863" indent="-227013" algn="l" defTabSz="640080" rtl="0" eaLnBrk="1" latinLnBrk="0" hangingPunct="1">
        <a:lnSpc>
          <a:spcPct val="200000"/>
        </a:lnSpc>
        <a:spcBef>
          <a:spcPts val="0"/>
        </a:spcBef>
        <a:buClr>
          <a:srgbClr val="18A3AC"/>
        </a:buClr>
        <a:buSzPct val="80000"/>
        <a:buFont typeface="Wingdings" charset="2"/>
        <a:buChar char="§"/>
        <a:defRPr lang="en-US" sz="2000" b="0" kern="1200" dirty="0">
          <a:solidFill>
            <a:schemeClr val="tx1"/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18A3A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2"/>
          </p:nvPr>
        </p:nvSpPr>
        <p:spPr>
          <a:xfrm>
            <a:off x="346042" y="4657251"/>
            <a:ext cx="1925338" cy="178955"/>
          </a:xfrm>
        </p:spPr>
        <p:txBody>
          <a:bodyPr/>
          <a:lstStyle/>
          <a:p>
            <a:r>
              <a:rPr lang="en-US" dirty="0"/>
              <a:t>12/10/19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80539" y="1719747"/>
            <a:ext cx="8125508" cy="1311963"/>
          </a:xfrm>
        </p:spPr>
        <p:txBody>
          <a:bodyPr/>
          <a:lstStyle/>
          <a:p>
            <a:r>
              <a:rPr lang="en-US" sz="3000" dirty="0">
                <a:latin typeface="+mn-lt"/>
              </a:rPr>
              <a:t>Identification of critical connectors in the directed reaction-centric graphs of microbial metabolic networks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380539" y="4062890"/>
            <a:ext cx="4191461" cy="426719"/>
          </a:xfrm>
        </p:spPr>
        <p:txBody>
          <a:bodyPr/>
          <a:lstStyle/>
          <a:p>
            <a:r>
              <a:rPr lang="en-US" dirty="0"/>
              <a:t>Laura </a:t>
            </a:r>
            <a:r>
              <a:rPr lang="en-US" dirty="0" err="1"/>
              <a:t>Shub</a:t>
            </a:r>
            <a:endParaRPr lang="en-US" dirty="0"/>
          </a:p>
        </p:txBody>
      </p:sp>
      <p:pic>
        <p:nvPicPr>
          <p:cNvPr id="8" name="Picture 7" descr="A picture containing food, drawing&#10;&#10;Description automatically generated">
            <a:extLst>
              <a:ext uri="{FF2B5EF4-FFF2-40B4-BE49-F238E27FC236}">
                <a16:creationId xmlns:a16="http://schemas.microsoft.com/office/drawing/2014/main" id="{76FDE9D3-CEB7-1744-AFD9-56B985A68B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042" y="351496"/>
            <a:ext cx="1731121" cy="131196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AA20DE6-946B-D546-BB3C-6DC932EDA9D7}"/>
              </a:ext>
            </a:extLst>
          </p:cNvPr>
          <p:cNvSpPr txBox="1"/>
          <p:nvPr/>
        </p:nvSpPr>
        <p:spPr bwMode="auto">
          <a:xfrm>
            <a:off x="511691" y="3199352"/>
            <a:ext cx="3519377" cy="307777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2000" i="1" dirty="0">
                <a:solidFill>
                  <a:schemeClr val="bg1"/>
                </a:solidFill>
              </a:rPr>
              <a:t>Individual Analysis</a:t>
            </a:r>
          </a:p>
        </p:txBody>
      </p:sp>
    </p:spTree>
    <p:extLst>
      <p:ext uri="{BB962C8B-B14F-4D97-AF65-F5344CB8AC3E}">
        <p14:creationId xmlns:p14="http://schemas.microsoft.com/office/powerpoint/2010/main" val="1234703603"/>
      </p:ext>
    </p:extLst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ABECFC6B-BB5E-3849-BC33-964D06E10E8C}"/>
              </a:ext>
            </a:extLst>
          </p:cNvPr>
          <p:cNvSpPr txBox="1">
            <a:spLocks/>
          </p:cNvSpPr>
          <p:nvPr/>
        </p:nvSpPr>
        <p:spPr>
          <a:xfrm>
            <a:off x="457200" y="1013965"/>
            <a:ext cx="8686800" cy="458587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3600" b="0" kern="1200" cap="none" spc="0" baseline="0">
                <a:solidFill>
                  <a:schemeClr val="tx1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dirty="0"/>
              <a:t>Calculating enrichment – overlap of top reactions</a:t>
            </a:r>
          </a:p>
        </p:txBody>
      </p:sp>
      <p:pic>
        <p:nvPicPr>
          <p:cNvPr id="9" name="Picture 8" descr="A picture containing sitting, table&#10;&#10;Description automatically generated">
            <a:extLst>
              <a:ext uri="{FF2B5EF4-FFF2-40B4-BE49-F238E27FC236}">
                <a16:creationId xmlns:a16="http://schemas.microsoft.com/office/drawing/2014/main" id="{088C54B2-F106-3346-99B2-16505B695B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865" y="1764377"/>
            <a:ext cx="7790269" cy="2559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756009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ABECFC6B-BB5E-3849-BC33-964D06E10E8C}"/>
              </a:ext>
            </a:extLst>
          </p:cNvPr>
          <p:cNvSpPr txBox="1">
            <a:spLocks/>
          </p:cNvSpPr>
          <p:nvPr/>
        </p:nvSpPr>
        <p:spPr>
          <a:xfrm>
            <a:off x="457200" y="982068"/>
            <a:ext cx="8686800" cy="458587"/>
          </a:xfrm>
          <a:prstGeom prst="rect">
            <a:avLst/>
          </a:prstGeom>
        </p:spPr>
        <p:txBody>
          <a:bodyPr vert="horz" wrap="square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lang="en-US" sz="3600" b="0" kern="1200" cap="none" spc="0" baseline="0">
                <a:solidFill>
                  <a:schemeClr val="tx1"/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r>
              <a:rPr lang="en-US" dirty="0"/>
              <a:t>Calculating enrichment – overlap of top reactions by bridging centrality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C31610-1FBA-D441-B6DF-D46CC98AF2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239" y="1443851"/>
            <a:ext cx="4304761" cy="324830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D7B48D4-42BB-7C41-8D3E-CB31880DF91F}"/>
              </a:ext>
            </a:extLst>
          </p:cNvPr>
          <p:cNvSpPr txBox="1"/>
          <p:nvPr/>
        </p:nvSpPr>
        <p:spPr bwMode="auto">
          <a:xfrm>
            <a:off x="4234204" y="2525377"/>
            <a:ext cx="1488558" cy="230832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1500" dirty="0"/>
              <a:t>-log10(p)</a:t>
            </a:r>
          </a:p>
        </p:txBody>
      </p:sp>
      <p:pic>
        <p:nvPicPr>
          <p:cNvPr id="10" name="Picture 9" descr="A close up of a sign&#10;&#10;Description automatically generated">
            <a:extLst>
              <a:ext uri="{FF2B5EF4-FFF2-40B4-BE49-F238E27FC236}">
                <a16:creationId xmlns:a16="http://schemas.microsoft.com/office/drawing/2014/main" id="{FD3F5D5A-F6A1-9D47-BBB1-16B6E9E6B3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2990" y="3442769"/>
            <a:ext cx="4819440" cy="101523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B06F329-7F22-DB4C-91FC-5B876839EB1C}"/>
              </a:ext>
            </a:extLst>
          </p:cNvPr>
          <p:cNvSpPr txBox="1"/>
          <p:nvPr/>
        </p:nvSpPr>
        <p:spPr bwMode="auto">
          <a:xfrm>
            <a:off x="5095710" y="1665550"/>
            <a:ext cx="3781051" cy="923330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2000" dirty="0"/>
              <a:t>Bridging centrality is </a:t>
            </a:r>
            <a:r>
              <a:rPr lang="en-US" sz="2000" b="1" dirty="0"/>
              <a:t>very</a:t>
            </a:r>
            <a:r>
              <a:rPr lang="en-US" sz="2000" dirty="0"/>
              <a:t> robust to small changes in graph topology</a:t>
            </a:r>
          </a:p>
        </p:txBody>
      </p:sp>
    </p:spTree>
    <p:extLst>
      <p:ext uri="{BB962C8B-B14F-4D97-AF65-F5344CB8AC3E}">
        <p14:creationId xmlns:p14="http://schemas.microsoft.com/office/powerpoint/2010/main" val="2887697179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5210" y="2342456"/>
            <a:ext cx="8173580" cy="458587"/>
          </a:xfrm>
        </p:spPr>
        <p:txBody>
          <a:bodyPr/>
          <a:lstStyle/>
          <a:p>
            <a:r>
              <a:rPr lang="en-US" dirty="0"/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74733110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88664"/>
            <a:ext cx="8173580" cy="458587"/>
          </a:xfrm>
        </p:spPr>
        <p:txBody>
          <a:bodyPr/>
          <a:lstStyle/>
          <a:p>
            <a:r>
              <a:rPr lang="en-US" dirty="0"/>
              <a:t>Kim et. al, 2019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E84AF5A9-8C88-5D48-98AE-358520EF7D60}"/>
              </a:ext>
            </a:extLst>
          </p:cNvPr>
          <p:cNvSpPr txBox="1">
            <a:spLocks/>
          </p:cNvSpPr>
          <p:nvPr/>
        </p:nvSpPr>
        <p:spPr>
          <a:xfrm>
            <a:off x="298436" y="1155921"/>
            <a:ext cx="7640501" cy="33510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95275" indent="-295275" algn="l" defTabSz="64008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charset="2"/>
              <a:buChar char="§"/>
              <a:tabLst/>
              <a:defRPr lang="en-US" sz="2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9438" indent="-284163" algn="l" defTabSz="64008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5">
                  <a:lumMod val="50000"/>
                </a:schemeClr>
              </a:buClr>
              <a:buSzPct val="100000"/>
              <a:buFont typeface=".AppleSystemUIFont" charset="0"/>
              <a:buChar char="-"/>
              <a:tabLst/>
              <a:defRPr lang="en-US" sz="20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6450" indent="-227013" algn="l" defTabSz="64008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charset="2"/>
              <a:buChar char="§"/>
              <a:tabLst/>
              <a:defRPr lang="en-US" sz="18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-222250" algn="l" defTabSz="64008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5">
                  <a:lumMod val="50000"/>
                </a:schemeClr>
              </a:buClr>
              <a:buSzPct val="100000"/>
              <a:buFont typeface=".AppleSystemUIFont" charset="0"/>
              <a:buChar char="-"/>
              <a:tabLst/>
              <a:defRPr lang="en-US" sz="16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12863" indent="-227013" algn="l" defTabSz="640080" rtl="0" eaLnBrk="1" latinLnBrk="0" hangingPunct="1">
              <a:lnSpc>
                <a:spcPct val="200000"/>
              </a:lnSpc>
              <a:spcBef>
                <a:spcPts val="0"/>
              </a:spcBef>
              <a:buClr>
                <a:srgbClr val="18A3AC"/>
              </a:buClr>
              <a:buSzPct val="80000"/>
              <a:buFont typeface="Wingdings" charset="2"/>
              <a:buChar char="§"/>
              <a:defRPr lang="en-US" sz="20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sz="2000" dirty="0"/>
              <a:t>Betweenness centrality</a:t>
            </a:r>
          </a:p>
          <a:p>
            <a:pPr>
              <a:lnSpc>
                <a:spcPct val="120000"/>
              </a:lnSpc>
            </a:pPr>
            <a:r>
              <a:rPr lang="en-US" sz="2000" dirty="0"/>
              <a:t>Bridging coefficient</a:t>
            </a:r>
          </a:p>
          <a:p>
            <a:pPr>
              <a:lnSpc>
                <a:spcPct val="120000"/>
              </a:lnSpc>
            </a:pPr>
            <a:r>
              <a:rPr lang="en-US" sz="2000" dirty="0"/>
              <a:t>Bridging centrality</a:t>
            </a:r>
          </a:p>
          <a:p>
            <a:pPr>
              <a:lnSpc>
                <a:spcPct val="120000"/>
              </a:lnSpc>
            </a:pPr>
            <a:r>
              <a:rPr lang="en-US" sz="2000" dirty="0"/>
              <a:t>Clustering coefficient</a:t>
            </a:r>
          </a:p>
          <a:p>
            <a:pPr>
              <a:lnSpc>
                <a:spcPct val="120000"/>
              </a:lnSpc>
            </a:pPr>
            <a:r>
              <a:rPr lang="en-US" sz="2000" dirty="0"/>
              <a:t>Cascade number</a:t>
            </a:r>
          </a:p>
        </p:txBody>
      </p:sp>
      <p:pic>
        <p:nvPicPr>
          <p:cNvPr id="6" name="Picture 5" descr="A close up of a map&#10;&#10;Description automatically generated">
            <a:extLst>
              <a:ext uri="{FF2B5EF4-FFF2-40B4-BE49-F238E27FC236}">
                <a16:creationId xmlns:a16="http://schemas.microsoft.com/office/drawing/2014/main" id="{3979E21E-AC73-3644-B3AB-DCB7FA69FE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0247" y="588664"/>
            <a:ext cx="5575835" cy="3833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953401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5210" y="2342456"/>
            <a:ext cx="8173580" cy="458587"/>
          </a:xfrm>
        </p:spPr>
        <p:txBody>
          <a:bodyPr/>
          <a:lstStyle/>
          <a:p>
            <a:br>
              <a:rPr lang="en-US" dirty="0"/>
            </a:br>
            <a:r>
              <a:rPr lang="en-US" dirty="0"/>
              <a:t>How robust are these correlations to changes in graph topology?</a:t>
            </a:r>
          </a:p>
        </p:txBody>
      </p:sp>
    </p:spTree>
    <p:extLst>
      <p:ext uri="{BB962C8B-B14F-4D97-AF65-F5344CB8AC3E}">
        <p14:creationId xmlns:p14="http://schemas.microsoft.com/office/powerpoint/2010/main" val="24326673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88664"/>
            <a:ext cx="8173580" cy="458587"/>
          </a:xfrm>
        </p:spPr>
        <p:txBody>
          <a:bodyPr/>
          <a:lstStyle/>
          <a:p>
            <a:r>
              <a:rPr lang="en-US" i="1" dirty="0"/>
              <a:t>E. coli </a:t>
            </a:r>
            <a:r>
              <a:rPr lang="en-US" dirty="0"/>
              <a:t>metabolic models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E84AF5A9-8C88-5D48-98AE-358520EF7D60}"/>
              </a:ext>
            </a:extLst>
          </p:cNvPr>
          <p:cNvSpPr txBox="1">
            <a:spLocks/>
          </p:cNvSpPr>
          <p:nvPr/>
        </p:nvSpPr>
        <p:spPr>
          <a:xfrm>
            <a:off x="723739" y="1142122"/>
            <a:ext cx="7640501" cy="33510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95275" indent="-295275" algn="l" defTabSz="64008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charset="2"/>
              <a:buChar char="§"/>
              <a:tabLst/>
              <a:defRPr lang="en-US" sz="2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9438" indent="-284163" algn="l" defTabSz="64008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5">
                  <a:lumMod val="50000"/>
                </a:schemeClr>
              </a:buClr>
              <a:buSzPct val="100000"/>
              <a:buFont typeface=".AppleSystemUIFont" charset="0"/>
              <a:buChar char="-"/>
              <a:tabLst/>
              <a:defRPr lang="en-US" sz="20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6450" indent="-227013" algn="l" defTabSz="64008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charset="2"/>
              <a:buChar char="§"/>
              <a:tabLst/>
              <a:defRPr lang="en-US" sz="18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-222250" algn="l" defTabSz="64008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5">
                  <a:lumMod val="50000"/>
                </a:schemeClr>
              </a:buClr>
              <a:buSzPct val="100000"/>
              <a:buFont typeface=".AppleSystemUIFont" charset="0"/>
              <a:buChar char="-"/>
              <a:tabLst/>
              <a:defRPr lang="en-US" sz="16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12863" indent="-227013" algn="l" defTabSz="640080" rtl="0" eaLnBrk="1" latinLnBrk="0" hangingPunct="1">
              <a:lnSpc>
                <a:spcPct val="200000"/>
              </a:lnSpc>
              <a:spcBef>
                <a:spcPts val="0"/>
              </a:spcBef>
              <a:buClr>
                <a:srgbClr val="18A3AC"/>
              </a:buClr>
              <a:buSzPct val="80000"/>
              <a:buFont typeface="Wingdings" charset="2"/>
              <a:buChar char="§"/>
              <a:defRPr lang="en-US" sz="20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sz="2000"/>
              <a:t>MG1655</a:t>
            </a:r>
          </a:p>
          <a:p>
            <a:pPr>
              <a:lnSpc>
                <a:spcPct val="120000"/>
              </a:lnSpc>
            </a:pPr>
            <a:r>
              <a:rPr lang="en-US" sz="2000"/>
              <a:t>W3110</a:t>
            </a:r>
          </a:p>
          <a:p>
            <a:pPr>
              <a:lnSpc>
                <a:spcPct val="120000"/>
              </a:lnSpc>
            </a:pPr>
            <a:r>
              <a:rPr lang="en-US" sz="2000"/>
              <a:t>EDL933</a:t>
            </a:r>
          </a:p>
          <a:p>
            <a:pPr>
              <a:lnSpc>
                <a:spcPct val="120000"/>
              </a:lnSpc>
            </a:pPr>
            <a:r>
              <a:rPr lang="en-US" sz="2000"/>
              <a:t>SAKAI</a:t>
            </a:r>
          </a:p>
          <a:p>
            <a:pPr>
              <a:lnSpc>
                <a:spcPct val="120000"/>
              </a:lnSpc>
            </a:pPr>
            <a:r>
              <a:rPr lang="en-US" sz="2000"/>
              <a:t>CFTO73</a:t>
            </a:r>
          </a:p>
          <a:p>
            <a:pPr>
              <a:lnSpc>
                <a:spcPct val="120000"/>
              </a:lnSpc>
            </a:pPr>
            <a:r>
              <a:rPr lang="en-US" sz="2000"/>
              <a:t>UTI89</a:t>
            </a:r>
          </a:p>
          <a:p>
            <a:pPr>
              <a:lnSpc>
                <a:spcPct val="120000"/>
              </a:lnSpc>
            </a:pPr>
            <a:r>
              <a:rPr lang="en-US" sz="2000"/>
              <a:t>Core</a:t>
            </a:r>
          </a:p>
        </p:txBody>
      </p:sp>
      <p:pic>
        <p:nvPicPr>
          <p:cNvPr id="8" name="Picture 7" descr="A screenshot of a cell phone&#10;&#10;Description automatically generated">
            <a:extLst>
              <a:ext uri="{FF2B5EF4-FFF2-40B4-BE49-F238E27FC236}">
                <a16:creationId xmlns:a16="http://schemas.microsoft.com/office/drawing/2014/main" id="{5ABFD2EE-3097-1C4B-94C3-7AD8FD028E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8265" y="1142122"/>
            <a:ext cx="4926443" cy="150509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DFDE5B2-3725-A744-ACBF-0EBC20735CF4}"/>
              </a:ext>
            </a:extLst>
          </p:cNvPr>
          <p:cNvSpPr txBox="1"/>
          <p:nvPr/>
        </p:nvSpPr>
        <p:spPr bwMode="auto">
          <a:xfrm>
            <a:off x="2717320" y="2842252"/>
            <a:ext cx="6068332" cy="800219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2000" dirty="0"/>
              <a:t>“</a:t>
            </a:r>
            <a:r>
              <a:rPr lang="en-US" sz="1600" dirty="0"/>
              <a:t>The number of essential reactions shared in common for all six </a:t>
            </a:r>
            <a:r>
              <a:rPr lang="en-US" sz="1600" i="1" dirty="0"/>
              <a:t>E. coli </a:t>
            </a:r>
            <a:r>
              <a:rPr lang="en-US" sz="1600" dirty="0"/>
              <a:t>strains and also the </a:t>
            </a:r>
            <a:r>
              <a:rPr lang="en-US" sz="1600" i="1" dirty="0"/>
              <a:t>E. coli </a:t>
            </a:r>
            <a:r>
              <a:rPr lang="en-US" sz="1600" dirty="0"/>
              <a:t>ancestral core in both aerobic and anaerobic growth conditions was determined (n = 280)”</a:t>
            </a:r>
          </a:p>
        </p:txBody>
      </p:sp>
    </p:spTree>
    <p:extLst>
      <p:ext uri="{BB962C8B-B14F-4D97-AF65-F5344CB8AC3E}">
        <p14:creationId xmlns:p14="http://schemas.microsoft.com/office/powerpoint/2010/main" val="587850702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88664"/>
            <a:ext cx="8173580" cy="458587"/>
          </a:xfrm>
        </p:spPr>
        <p:txBody>
          <a:bodyPr/>
          <a:lstStyle/>
          <a:p>
            <a:r>
              <a:rPr lang="en-US" dirty="0"/>
              <a:t>Constructing reaction networks</a:t>
            </a:r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CCD82F11-57AB-934F-8E62-5FBB2AD256AD}"/>
              </a:ext>
            </a:extLst>
          </p:cNvPr>
          <p:cNvSpPr txBox="1">
            <a:spLocks/>
          </p:cNvSpPr>
          <p:nvPr/>
        </p:nvSpPr>
        <p:spPr>
          <a:xfrm>
            <a:off x="450876" y="1203823"/>
            <a:ext cx="8179904" cy="335101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95275" indent="-295275" algn="l" defTabSz="64008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charset="2"/>
              <a:buChar char="§"/>
              <a:tabLst/>
              <a:defRPr lang="en-US" sz="2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79438" indent="-284163" algn="l" defTabSz="64008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5">
                  <a:lumMod val="50000"/>
                </a:schemeClr>
              </a:buClr>
              <a:buSzPct val="100000"/>
              <a:buFont typeface=".AppleSystemUIFont" charset="0"/>
              <a:buChar char="-"/>
              <a:tabLst/>
              <a:defRPr lang="en-US" sz="20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6450" indent="-227013" algn="l" defTabSz="64008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1"/>
              </a:buClr>
              <a:buSzPct val="80000"/>
              <a:buFont typeface="Wingdings" charset="2"/>
              <a:buChar char="§"/>
              <a:tabLst/>
              <a:defRPr lang="en-US" sz="18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indent="-222250" algn="l" defTabSz="64008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accent5">
                  <a:lumMod val="50000"/>
                </a:schemeClr>
              </a:buClr>
              <a:buSzPct val="100000"/>
              <a:buFont typeface=".AppleSystemUIFont" charset="0"/>
              <a:buChar char="-"/>
              <a:tabLst/>
              <a:defRPr lang="en-US" sz="16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12863" indent="-227013" algn="l" defTabSz="640080" rtl="0" eaLnBrk="1" latinLnBrk="0" hangingPunct="1">
              <a:lnSpc>
                <a:spcPct val="200000"/>
              </a:lnSpc>
              <a:spcBef>
                <a:spcPts val="0"/>
              </a:spcBef>
              <a:buClr>
                <a:srgbClr val="18A3AC"/>
              </a:buClr>
              <a:buSzPct val="80000"/>
              <a:buFont typeface="Wingdings" charset="2"/>
              <a:buChar char="§"/>
              <a:defRPr lang="en-US" sz="20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sz="2000" dirty="0"/>
              <a:t>Read name, products, reactants</a:t>
            </a:r>
          </a:p>
          <a:p>
            <a:pPr>
              <a:lnSpc>
                <a:spcPct val="120000"/>
              </a:lnSpc>
            </a:pPr>
            <a:r>
              <a:rPr lang="en-US" sz="2000" dirty="0"/>
              <a:t>Construct arcs</a:t>
            </a:r>
          </a:p>
          <a:p>
            <a:pPr>
              <a:lnSpc>
                <a:spcPct val="120000"/>
              </a:lnSpc>
            </a:pPr>
            <a:r>
              <a:rPr lang="en-US" sz="2000" dirty="0"/>
              <a:t>Assign essential/non-essential</a:t>
            </a:r>
          </a:p>
          <a:p>
            <a:pPr>
              <a:lnSpc>
                <a:spcPct val="120000"/>
              </a:lnSpc>
            </a:pPr>
            <a:r>
              <a:rPr lang="en-US" sz="2000" dirty="0"/>
              <a:t>Choices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Strip ‘m_’, ‘r_’, ‘_p’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No self-loops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No transport reactions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E1B4DAC3-92F2-BF42-9AAB-5F6C89294E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047251"/>
            <a:ext cx="4408319" cy="1238749"/>
          </a:xfrm>
          <a:prstGeom prst="rect">
            <a:avLst/>
          </a:prstGeom>
        </p:spPr>
      </p:pic>
      <p:pic>
        <p:nvPicPr>
          <p:cNvPr id="6" name="Picture 5" descr="A close up of a newspaper&#10;&#10;Description automatically generated">
            <a:extLst>
              <a:ext uri="{FF2B5EF4-FFF2-40B4-BE49-F238E27FC236}">
                <a16:creationId xmlns:a16="http://schemas.microsoft.com/office/drawing/2014/main" id="{D2FBBDDE-DBF8-BD41-B212-2886A718D86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680" t="991" r="680" b="38514"/>
          <a:stretch/>
        </p:blipFill>
        <p:spPr>
          <a:xfrm>
            <a:off x="5211561" y="2527633"/>
            <a:ext cx="3129196" cy="2027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304009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88664"/>
            <a:ext cx="8173580" cy="458587"/>
          </a:xfrm>
        </p:spPr>
        <p:txBody>
          <a:bodyPr/>
          <a:lstStyle/>
          <a:p>
            <a:r>
              <a:rPr lang="en-US" dirty="0"/>
              <a:t>Reaction graph summary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4868FC9F-1F64-4840-90DF-FA4613D881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1015365"/>
              </p:ext>
            </p:extLst>
          </p:nvPr>
        </p:nvGraphicFramePr>
        <p:xfrm>
          <a:off x="1986860" y="1287857"/>
          <a:ext cx="5114260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17689">
                  <a:extLst>
                    <a:ext uri="{9D8B030D-6E8A-4147-A177-3AD203B41FA5}">
                      <a16:colId xmlns:a16="http://schemas.microsoft.com/office/drawing/2014/main" val="2386157310"/>
                    </a:ext>
                  </a:extLst>
                </a:gridCol>
                <a:gridCol w="1288271">
                  <a:extLst>
                    <a:ext uri="{9D8B030D-6E8A-4147-A177-3AD203B41FA5}">
                      <a16:colId xmlns:a16="http://schemas.microsoft.com/office/drawing/2014/main" val="101961357"/>
                    </a:ext>
                  </a:extLst>
                </a:gridCol>
                <a:gridCol w="1058853">
                  <a:extLst>
                    <a:ext uri="{9D8B030D-6E8A-4147-A177-3AD203B41FA5}">
                      <a16:colId xmlns:a16="http://schemas.microsoft.com/office/drawing/2014/main" val="133954853"/>
                    </a:ext>
                  </a:extLst>
                </a:gridCol>
                <a:gridCol w="1249447">
                  <a:extLst>
                    <a:ext uri="{9D8B030D-6E8A-4147-A177-3AD203B41FA5}">
                      <a16:colId xmlns:a16="http://schemas.microsoft.com/office/drawing/2014/main" val="40979246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Strain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Reactions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Arcs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Essential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62407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MG1655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1579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250,771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213004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W3110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1578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250,758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913725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EDL933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244,641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79932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SAKAI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1546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243,903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08441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CFTO73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234,055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41087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UTI189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1532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236,822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063124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1432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203,777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435474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18194136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88664"/>
            <a:ext cx="8173580" cy="458587"/>
          </a:xfrm>
        </p:spPr>
        <p:txBody>
          <a:bodyPr/>
          <a:lstStyle/>
          <a:p>
            <a:r>
              <a:rPr lang="en-US" dirty="0"/>
              <a:t>Calculating centrality metrics</a:t>
            </a:r>
          </a:p>
        </p:txBody>
      </p:sp>
      <p:pic>
        <p:nvPicPr>
          <p:cNvPr id="5" name="Picture 4" descr="A screenshot of a cell phone&#10;&#10;Description automatically generated">
            <a:extLst>
              <a:ext uri="{FF2B5EF4-FFF2-40B4-BE49-F238E27FC236}">
                <a16:creationId xmlns:a16="http://schemas.microsoft.com/office/drawing/2014/main" id="{B445848B-FE33-104B-9061-2E5339E3A9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4443" y="1245198"/>
            <a:ext cx="4537963" cy="1480809"/>
          </a:xfrm>
          <a:prstGeom prst="rect">
            <a:avLst/>
          </a:prstGeom>
        </p:spPr>
      </p:pic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5867EE47-3CF0-9C42-9A11-B4AF98AA16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55046" y="2923954"/>
            <a:ext cx="4547360" cy="1406212"/>
          </a:xfrm>
          <a:prstGeom prst="rect">
            <a:avLst/>
          </a:prstGeom>
        </p:spPr>
      </p:pic>
      <p:pic>
        <p:nvPicPr>
          <p:cNvPr id="4" name="Picture 3" descr="A screenshot of text&#10;&#10;Description automatically generated">
            <a:extLst>
              <a:ext uri="{FF2B5EF4-FFF2-40B4-BE49-F238E27FC236}">
                <a16:creationId xmlns:a16="http://schemas.microsoft.com/office/drawing/2014/main" id="{1977260D-D4F2-674D-8C8E-164EE83657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8032" y="1047251"/>
            <a:ext cx="2045602" cy="3489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265928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88664"/>
            <a:ext cx="8173580" cy="458587"/>
          </a:xfrm>
        </p:spPr>
        <p:txBody>
          <a:bodyPr/>
          <a:lstStyle/>
          <a:p>
            <a:r>
              <a:rPr lang="en-US" dirty="0"/>
              <a:t>Calculating enrichment – essential reactions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1B3128F-65A9-2A48-943F-29E69360348C}"/>
              </a:ext>
            </a:extLst>
          </p:cNvPr>
          <p:cNvSpPr txBox="1"/>
          <p:nvPr/>
        </p:nvSpPr>
        <p:spPr bwMode="auto">
          <a:xfrm>
            <a:off x="721290" y="1286540"/>
            <a:ext cx="7645400" cy="307777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sz="2000" dirty="0"/>
              <a:t>Hypergeometric test for enrichment</a:t>
            </a:r>
          </a:p>
        </p:txBody>
      </p:sp>
      <p:pic>
        <p:nvPicPr>
          <p:cNvPr id="15" name="Picture 14" descr="A picture containing drawing&#10;&#10;Description automatically generated">
            <a:extLst>
              <a:ext uri="{FF2B5EF4-FFF2-40B4-BE49-F238E27FC236}">
                <a16:creationId xmlns:a16="http://schemas.microsoft.com/office/drawing/2014/main" id="{AE5722B1-2B00-6745-A35E-BACF12E0FB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195" y="1833606"/>
            <a:ext cx="7949609" cy="2181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786215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88664"/>
            <a:ext cx="8173580" cy="458587"/>
          </a:xfrm>
        </p:spPr>
        <p:txBody>
          <a:bodyPr/>
          <a:lstStyle/>
          <a:p>
            <a:r>
              <a:rPr lang="en-US" dirty="0"/>
              <a:t>Calculating enrichment – essential reactions</a:t>
            </a:r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02B5D874-E743-894D-B6F6-6CF3D7B2DC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28" y="1047251"/>
            <a:ext cx="7925143" cy="234856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BD04A1C-3C90-D849-B4DE-FDBC88DA1819}"/>
              </a:ext>
            </a:extLst>
          </p:cNvPr>
          <p:cNvSpPr txBox="1"/>
          <p:nvPr/>
        </p:nvSpPr>
        <p:spPr bwMode="auto">
          <a:xfrm>
            <a:off x="706608" y="3346673"/>
            <a:ext cx="7674763" cy="1754326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dirty="0"/>
              <a:t>“…29 [essential reactions] were ranked in the top 5% of high bridging centralities (</a:t>
            </a:r>
            <a:r>
              <a:rPr lang="en-US" i="1" dirty="0"/>
              <a:t>P</a:t>
            </a:r>
            <a:r>
              <a:rPr lang="en-US" dirty="0"/>
              <a:t>-value = 1.52 × 10</a:t>
            </a:r>
            <a:r>
              <a:rPr lang="en-US" baseline="30000" dirty="0"/>
              <a:t>− 7</a:t>
            </a:r>
            <a:r>
              <a:rPr lang="en-US" dirty="0"/>
              <a:t>) and 23 were listed in the top 5% of high betweenness centralities (</a:t>
            </a:r>
            <a:r>
              <a:rPr lang="en-US" i="1" dirty="0"/>
              <a:t>P</a:t>
            </a:r>
            <a:r>
              <a:rPr lang="en-US" dirty="0"/>
              <a:t>-value = 2.86 × 10</a:t>
            </a:r>
            <a:r>
              <a:rPr lang="en-US" baseline="30000" dirty="0"/>
              <a:t>− 4</a:t>
            </a:r>
            <a:r>
              <a:rPr lang="en-US" dirty="0"/>
              <a:t>).”</a:t>
            </a:r>
          </a:p>
          <a:p>
            <a:endParaRPr lang="en-US" dirty="0"/>
          </a:p>
          <a:p>
            <a:endParaRPr lang="en-US" dirty="0"/>
          </a:p>
          <a:p>
            <a:r>
              <a:rPr lang="en-US" sz="1200" dirty="0"/>
              <a:t>Kim, E., Ashlock, D. &amp; Yoon, S. Identification of critical connectors in the directed reaction-centric graphs of microbial metabolic networks. </a:t>
            </a:r>
            <a:r>
              <a:rPr lang="en-US" sz="1200" i="1" dirty="0"/>
              <a:t>BMC Bioinformatics</a:t>
            </a:r>
            <a:r>
              <a:rPr lang="en-US" sz="1200" dirty="0"/>
              <a:t> </a:t>
            </a:r>
            <a:r>
              <a:rPr lang="en-US" sz="1200" b="1" dirty="0"/>
              <a:t>20, </a:t>
            </a:r>
            <a:r>
              <a:rPr lang="en-US" sz="1200" dirty="0"/>
              <a:t>328 (2019)</a:t>
            </a:r>
          </a:p>
        </p:txBody>
      </p:sp>
    </p:spTree>
    <p:extLst>
      <p:ext uri="{BB962C8B-B14F-4D97-AF65-F5344CB8AC3E}">
        <p14:creationId xmlns:p14="http://schemas.microsoft.com/office/powerpoint/2010/main" val="167410566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UCSF Classic">
  <a:themeElements>
    <a:clrScheme name="UCSF Colors">
      <a:dk1>
        <a:srgbClr val="052049"/>
      </a:dk1>
      <a:lt1>
        <a:srgbClr val="FFFFFF"/>
      </a:lt1>
      <a:dk2>
        <a:srgbClr val="052049"/>
      </a:dk2>
      <a:lt2>
        <a:srgbClr val="FFFFFF"/>
      </a:lt2>
      <a:accent1>
        <a:srgbClr val="0093D0"/>
      </a:accent1>
      <a:accent2>
        <a:srgbClr val="18A3AC"/>
      </a:accent2>
      <a:accent3>
        <a:srgbClr val="9DC23B"/>
      </a:accent3>
      <a:accent4>
        <a:srgbClr val="F58024"/>
      </a:accent4>
      <a:accent5>
        <a:srgbClr val="C7CED1"/>
      </a:accent5>
      <a:accent6>
        <a:srgbClr val="716FB3"/>
      </a:accent6>
      <a:hlink>
        <a:srgbClr val="178CCB"/>
      </a:hlink>
      <a:folHlink>
        <a:srgbClr val="5F5F5F"/>
      </a:folHlink>
    </a:clrScheme>
    <a:fontScheme name="UCSF">
      <a:majorFont>
        <a:latin typeface="Garamond"/>
        <a:ea typeface=""/>
        <a:cs typeface=""/>
      </a:majorFont>
      <a:minorFont>
        <a:latin typeface="Arial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19050" algn="ctr">
          <a:noFill/>
          <a:miter lim="800000"/>
          <a:headEnd/>
          <a:tailEnd/>
        </a:ln>
      </a:spPr>
      <a:bodyPr wrap="none" rtlCol="0" anchor="ctr"/>
      <a:lstStyle>
        <a:defPPr algn="ctr">
          <a:lnSpc>
            <a:spcPct val="90000"/>
          </a:lnSpc>
          <a:defRPr sz="1600" b="1" dirty="0" err="1" smtClean="0">
            <a:solidFill>
              <a:schemeClr val="bg1"/>
            </a:solidFill>
            <a:latin typeface="+mj-lt"/>
          </a:defRPr>
        </a:defPPr>
      </a:lstStyle>
    </a:spDef>
    <a:lnDef>
      <a:spPr>
        <a:ln w="28575"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auto">
        <a:noFill/>
        <a:ln w="19050" algn="ctr">
          <a:noFill/>
          <a:miter lim="800000"/>
          <a:headEnd/>
          <a:tailEnd/>
        </a:ln>
      </a:spPr>
      <a:bodyPr wrap="square" lIns="0" tIns="0" rIns="0" bIns="0" rtlCol="0">
        <a:noAutofit/>
      </a:bodyPr>
      <a:lstStyle>
        <a:defPPr marL="342900" indent="-342900">
          <a:buClr>
            <a:schemeClr val="accent1"/>
          </a:buClr>
          <a:buSzPct val="80000"/>
          <a:buFont typeface="Wingdings" charset="2"/>
          <a:buChar char="§"/>
          <a:defRPr sz="2000" dirty="0" smtClean="0">
            <a:solidFill>
              <a:schemeClr val="tx1"/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e3_UCSF-16x9-FontA_test2" id="{24DA3907-1B0C-0B4F-8531-D21433304D1E}" vid="{D9C2AF2E-EB53-994D-B007-E3AEEE4B0E8B}"/>
    </a:ext>
  </a:extLst>
</a:theme>
</file>

<file path=ppt/theme/theme2.xml><?xml version="1.0" encoding="utf-8"?>
<a:theme xmlns:a="http://schemas.openxmlformats.org/drawingml/2006/main" name="UCSF Contemporary">
  <a:themeElements>
    <a:clrScheme name="UCSF Colors">
      <a:dk1>
        <a:srgbClr val="052049"/>
      </a:dk1>
      <a:lt1>
        <a:srgbClr val="FFFFFF"/>
      </a:lt1>
      <a:dk2>
        <a:srgbClr val="052049"/>
      </a:dk2>
      <a:lt2>
        <a:srgbClr val="FFFFFF"/>
      </a:lt2>
      <a:accent1>
        <a:srgbClr val="0093D0"/>
      </a:accent1>
      <a:accent2>
        <a:srgbClr val="18A3AC"/>
      </a:accent2>
      <a:accent3>
        <a:srgbClr val="9DC23B"/>
      </a:accent3>
      <a:accent4>
        <a:srgbClr val="F58024"/>
      </a:accent4>
      <a:accent5>
        <a:srgbClr val="C7CED1"/>
      </a:accent5>
      <a:accent6>
        <a:srgbClr val="716FB3"/>
      </a:accent6>
      <a:hlink>
        <a:srgbClr val="178CCB"/>
      </a:hlink>
      <a:folHlink>
        <a:srgbClr val="5F5F5F"/>
      </a:folHlink>
    </a:clrScheme>
    <a:fontScheme name="UCSF">
      <a:majorFont>
        <a:latin typeface="Garamond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 w="19050" algn="ctr">
          <a:noFill/>
          <a:miter lim="800000"/>
          <a:headEnd/>
          <a:tailEnd/>
        </a:ln>
      </a:spPr>
      <a:bodyPr wrap="none" rtlCol="0" anchor="ctr"/>
      <a:lstStyle>
        <a:defPPr algn="ctr">
          <a:lnSpc>
            <a:spcPct val="90000"/>
          </a:lnSpc>
          <a:defRPr sz="1600" b="1" dirty="0" err="1" smtClean="0">
            <a:solidFill>
              <a:schemeClr val="bg1"/>
            </a:solidFill>
            <a:latin typeface="+mj-lt"/>
          </a:defRPr>
        </a:defPPr>
      </a:lstStyle>
    </a:spDef>
    <a:lnDef>
      <a:spPr>
        <a:ln w="28575">
          <a:solidFill>
            <a:schemeClr val="tx2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 bwMode="auto">
        <a:noFill/>
        <a:ln w="19050" algn="ctr">
          <a:noFill/>
          <a:miter lim="800000"/>
          <a:headEnd/>
          <a:tailEnd/>
        </a:ln>
      </a:spPr>
      <a:bodyPr wrap="square" lIns="0" tIns="0" rIns="0" bIns="0" rtlCol="0">
        <a:spAutoFit/>
      </a:bodyPr>
      <a:lstStyle>
        <a:defPPr>
          <a:defRPr sz="20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e3_UCSF-16x9-FontA_test2" id="{24DA3907-1B0C-0B4F-8531-D21433304D1E}" vid="{5AF78529-A89B-1E41-BE10-0E2BEF66F84E}"/>
    </a:ext>
  </a:extLst>
</a:theme>
</file>

<file path=ppt/theme/theme3.xml><?xml version="1.0" encoding="utf-8"?>
<a:theme xmlns:a="http://schemas.openxmlformats.org/drawingml/2006/main" name="Office Theme">
  <a:themeElements>
    <a:clrScheme name="Coalesse Palette">
      <a:dk1>
        <a:sysClr val="windowText" lastClr="000000"/>
      </a:dk1>
      <a:lt1>
        <a:sysClr val="window" lastClr="FFFFFF"/>
      </a:lt1>
      <a:dk2>
        <a:srgbClr val="342B2A"/>
      </a:dk2>
      <a:lt2>
        <a:srgbClr val="DAD6CB"/>
      </a:lt2>
      <a:accent1>
        <a:srgbClr val="E55302"/>
      </a:accent1>
      <a:accent2>
        <a:srgbClr val="5F3032"/>
      </a:accent2>
      <a:accent3>
        <a:srgbClr val="005774"/>
      </a:accent3>
      <a:accent4>
        <a:srgbClr val="9BA03C"/>
      </a:accent4>
      <a:accent5>
        <a:srgbClr val="34AA71"/>
      </a:accent5>
      <a:accent6>
        <a:srgbClr val="F3BD48"/>
      </a:accent6>
      <a:hlink>
        <a:srgbClr val="34AA71"/>
      </a:hlink>
      <a:folHlink>
        <a:srgbClr val="8C8C8C"/>
      </a:folHlink>
    </a:clrScheme>
    <a:fontScheme name="Coalesse">
      <a:majorFont>
        <a:latin typeface="Arial"/>
        <a:ea typeface=""/>
        <a:cs typeface=""/>
      </a:majorFont>
      <a:minorFont>
        <a:latin typeface="Garamon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Coalesse Palette">
      <a:dk1>
        <a:sysClr val="windowText" lastClr="000000"/>
      </a:dk1>
      <a:lt1>
        <a:sysClr val="window" lastClr="FFFFFF"/>
      </a:lt1>
      <a:dk2>
        <a:srgbClr val="342B2A"/>
      </a:dk2>
      <a:lt2>
        <a:srgbClr val="DAD6CB"/>
      </a:lt2>
      <a:accent1>
        <a:srgbClr val="E55302"/>
      </a:accent1>
      <a:accent2>
        <a:srgbClr val="5F3032"/>
      </a:accent2>
      <a:accent3>
        <a:srgbClr val="005774"/>
      </a:accent3>
      <a:accent4>
        <a:srgbClr val="9BA03C"/>
      </a:accent4>
      <a:accent5>
        <a:srgbClr val="34AA71"/>
      </a:accent5>
      <a:accent6>
        <a:srgbClr val="F3BD48"/>
      </a:accent6>
      <a:hlink>
        <a:srgbClr val="34AA71"/>
      </a:hlink>
      <a:folHlink>
        <a:srgbClr val="8C8C8C"/>
      </a:folHlink>
    </a:clrScheme>
    <a:fontScheme name="Coalesse">
      <a:majorFont>
        <a:latin typeface="Arial"/>
        <a:ea typeface=""/>
        <a:cs typeface=""/>
      </a:majorFont>
      <a:minorFont>
        <a:latin typeface="Garamon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9BFD5D484ED57438231C5F4848B6EC7" ma:contentTypeVersion="0" ma:contentTypeDescription="Create a new document." ma:contentTypeScope="" ma:versionID="48808eaeca51724a2208bf8797897858">
  <xsd:schema xmlns:xsd="http://www.w3.org/2001/XMLSchema" xmlns:p="http://schemas.microsoft.com/office/2006/metadata/properties" targetNamespace="http://schemas.microsoft.com/office/2006/metadata/properties" ma:root="true" ma:fieldsID="4aeb20c0e3442673af7ee10786458764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>
  <documentManagement/>
</p:properties>
</file>

<file path=customXml/itemProps1.xml><?xml version="1.0" encoding="utf-8"?>
<ds:datastoreItem xmlns:ds="http://schemas.openxmlformats.org/officeDocument/2006/customXml" ds:itemID="{E5686649-89C0-47C3-BB59-3DECE68F346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customXml/itemProps2.xml><?xml version="1.0" encoding="utf-8"?>
<ds:datastoreItem xmlns:ds="http://schemas.openxmlformats.org/officeDocument/2006/customXml" ds:itemID="{F8A51949-CE2D-4D1D-81B7-CD96A131197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B48DB2A-A2BB-49B9-B517-04CB45F2482A}">
  <ds:schemaRefs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purl.org/dc/dcmitype/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e3_UCSF-16x9-FontA_Draft4 (1)</Template>
  <TotalTime>3775</TotalTime>
  <Words>374</Words>
  <Application>Microsoft Macintosh PowerPoint</Application>
  <PresentationFormat>On-screen Show (16:9)</PresentationFormat>
  <Paragraphs>96</Paragraphs>
  <Slides>12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.AppleSystemUIFont</vt:lpstr>
      <vt:lpstr>Arial</vt:lpstr>
      <vt:lpstr>Garamond</vt:lpstr>
      <vt:lpstr>Wingdings</vt:lpstr>
      <vt:lpstr>UCSF Classic</vt:lpstr>
      <vt:lpstr>UCSF Contemporary</vt:lpstr>
      <vt:lpstr>Identification of critical connectors in the directed reaction-centric graphs of microbial metabolic networks</vt:lpstr>
      <vt:lpstr>Kim et. al, 2019</vt:lpstr>
      <vt:lpstr> How robust are these correlations to changes in graph topology?</vt:lpstr>
      <vt:lpstr>E. coli metabolic models</vt:lpstr>
      <vt:lpstr>Constructing reaction networks</vt:lpstr>
      <vt:lpstr>Reaction graph summary</vt:lpstr>
      <vt:lpstr>Calculating centrality metrics</vt:lpstr>
      <vt:lpstr>Calculating enrichment – essential reactions</vt:lpstr>
      <vt:lpstr>Calculating enrichment – essential reactions</vt:lpstr>
      <vt:lpstr>PowerPoint Presentation</vt:lpstr>
      <vt:lpstr>PowerPoint Presentation</vt:lpstr>
      <vt:lpstr>Questions?</vt:lpstr>
    </vt:vector>
  </TitlesOfParts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Welcome to your template!</dc:title>
  <dc:subject>Presentation Template</dc:subject>
  <dc:creator>Microsoft Office User</dc:creator>
  <dc:description>Derek MacDavid | derek@bigpicdesign.com</dc:description>
  <cp:lastModifiedBy>Shub, Laura</cp:lastModifiedBy>
  <cp:revision>96</cp:revision>
  <dcterms:created xsi:type="dcterms:W3CDTF">2017-04-18T17:07:44Z</dcterms:created>
  <dcterms:modified xsi:type="dcterms:W3CDTF">2019-12-11T07:14:12Z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0x01010009BFD5D484ED57438231C5F4848B6EC7</vt:lpwstr>
  </property>
</Properties>
</file>